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076B6-A3BC-4B35-B34B-115E43C5CC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95306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89543-3CA4-4EC1-A64B-F4C23688567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6603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5E493-0DA8-4B43-97B6-2A7B0495C8B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1004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076B6-A3BC-4B35-B34B-115E43C5CC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00099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8D49-0D53-4DF1-8353-2FC1EBE652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9577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B4102-ECE0-4B09-BC43-28CB966D539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6624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8E4C2-6DC1-4A76-8A45-17325815A7B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79173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7BCB5-AD67-4A3D-A3FA-D178278899D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33756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2A0B0-3B9F-475B-A275-C4D984B36F6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24109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03314-872E-4C98-9B25-1BE783B81D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6508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53790-795E-4BC8-B56A-B8AD34B529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982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8D49-0D53-4DF1-8353-2FC1EBE652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9088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0C51C-ECC9-493E-B8CA-1A6AAC2D723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1404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89543-3CA4-4EC1-A64B-F4C23688567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43183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5E493-0DA8-4B43-97B6-2A7B0495C8B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9295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076B6-A3BC-4B35-B34B-115E43C5CC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00806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8D49-0D53-4DF1-8353-2FC1EBE652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45174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B4102-ECE0-4B09-BC43-28CB966D539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9306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8E4C2-6DC1-4A76-8A45-17325815A7B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24709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7BCB5-AD67-4A3D-A3FA-D178278899D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63808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2A0B0-3B9F-475B-A275-C4D984B36F6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712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03314-872E-4C98-9B25-1BE783B81D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46342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B4102-ECE0-4B09-BC43-28CB966D539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47578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53790-795E-4BC8-B56A-B8AD34B529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3494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0C51C-ECC9-493E-B8CA-1A6AAC2D723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8669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89543-3CA4-4EC1-A64B-F4C23688567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83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5E493-0DA8-4B43-97B6-2A7B0495C8B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20166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076B6-A3BC-4B35-B34B-115E43C5CC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1014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8D49-0D53-4DF1-8353-2FC1EBE652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242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B4102-ECE0-4B09-BC43-28CB966D539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88873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8E4C2-6DC1-4A76-8A45-17325815A7B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658297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7BCB5-AD67-4A3D-A3FA-D178278899D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79173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2A0B0-3B9F-475B-A275-C4D984B36F6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7328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8E4C2-6DC1-4A76-8A45-17325815A7B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6244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03314-872E-4C98-9B25-1BE783B81D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09744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53790-795E-4BC8-B56A-B8AD34B529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28425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0C51C-ECC9-493E-B8CA-1A6AAC2D723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68368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89543-3CA4-4EC1-A64B-F4C23688567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229633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5E493-0DA8-4B43-97B6-2A7B0495C8B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1508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076B6-A3BC-4B35-B34B-115E43C5CC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78834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08D49-0D53-4DF1-8353-2FC1EBE6526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750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B4102-ECE0-4B09-BC43-28CB966D539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7271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8E4C2-6DC1-4A76-8A45-17325815A7B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38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7BCB5-AD67-4A3D-A3FA-D178278899D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03485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7BCB5-AD67-4A3D-A3FA-D178278899D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13152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2A0B0-3B9F-475B-A275-C4D984B36F6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447812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03314-872E-4C98-9B25-1BE783B81D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79530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53790-795E-4BC8-B56A-B8AD34B529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33247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0C51C-ECC9-493E-B8CA-1A6AAC2D723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010522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89543-3CA4-4EC1-A64B-F4C23688567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165159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5E493-0DA8-4B43-97B6-2A7B0495C8B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2835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2A0B0-3B9F-475B-A275-C4D984B36F6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62100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03314-872E-4C98-9B25-1BE783B81D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16445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53790-795E-4BC8-B56A-B8AD34B529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42920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0C51C-ECC9-493E-B8CA-1A6AAC2D723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79357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27F2BB-89F2-4130-A84D-B8991D411E4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615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27F2BB-89F2-4130-A84D-B8991D411E4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946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27F2BB-89F2-4130-A84D-B8991D411E4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60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27F2BB-89F2-4130-A84D-B8991D411E4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16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27F2BB-89F2-4130-A84D-B8991D411E40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042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estopenglish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bg-BG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bg-BG" smtClean="0"/>
          </a:p>
        </p:txBody>
      </p:sp>
      <p:pic>
        <p:nvPicPr>
          <p:cNvPr id="2052" name="Picture 4" descr="PowerPoint Masterslide with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PowerPoint Masterslide with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>
                <a:solidFill>
                  <a:srgbClr val="000000"/>
                </a:solidFill>
              </a:rPr>
              <a:t>The restless Earth</a:t>
            </a:r>
            <a:r>
              <a:rPr lang="en-GB" sz="5400">
                <a:solidFill>
                  <a:srgbClr val="000000"/>
                </a:solidFill>
              </a:rPr>
              <a:t> </a:t>
            </a:r>
            <a:r>
              <a:rPr lang="en-GB" sz="5400" b="1">
                <a:solidFill>
                  <a:srgbClr val="009999"/>
                </a:solidFill>
              </a:rPr>
              <a:t/>
            </a:r>
            <a:br>
              <a:rPr lang="en-GB" sz="5400" b="1">
                <a:solidFill>
                  <a:srgbClr val="009999"/>
                </a:solidFill>
              </a:rPr>
            </a:br>
            <a:endParaRPr lang="en-GB" sz="5400" b="1">
              <a:solidFill>
                <a:srgbClr val="009999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42875" y="6400800"/>
            <a:ext cx="8893175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>
                <a:solidFill>
                  <a:srgbClr val="000000"/>
                </a:solidFill>
                <a:hlinkClick r:id="rId3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Keith Kelly. 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2018. 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  <a:endParaRPr lang="en-US" sz="1000" dirty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GB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2500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First …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GB" smtClean="0"/>
              <a:t>1. What words do you already know to do with volcanoes?</a:t>
            </a:r>
          </a:p>
          <a:p>
            <a:pPr marL="609600" indent="-609600" eaLnBrk="1" hangingPunct="1">
              <a:buFontTx/>
              <a:buNone/>
            </a:pPr>
            <a:r>
              <a:rPr lang="en-GB" smtClean="0"/>
              <a:t>2. Do exercise 1 on the worksheet: label the diagram.</a:t>
            </a:r>
            <a:endParaRPr lang="en-US" smtClean="0"/>
          </a:p>
          <a:p>
            <a:pPr marL="609600" indent="-609600" eaLnBrk="1" hangingPunct="1">
              <a:buFontTx/>
              <a:buNone/>
            </a:pPr>
            <a:r>
              <a:rPr lang="en-US" smtClean="0"/>
              <a:t>3. </a:t>
            </a:r>
            <a:r>
              <a:rPr lang="en-GB" smtClean="0"/>
              <a:t>Do exercise 2 on the worksheet: match the pictures with the correct caption.</a:t>
            </a:r>
          </a:p>
        </p:txBody>
      </p:sp>
    </p:spTree>
    <p:extLst>
      <p:ext uri="{BB962C8B-B14F-4D97-AF65-F5344CB8AC3E}">
        <p14:creationId xmlns:p14="http://schemas.microsoft.com/office/powerpoint/2010/main" val="1698633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Next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GB" sz="2800" dirty="0" smtClean="0"/>
              <a:t>4.	Look at the following picture slides.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22008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/>
              <a:t>Beneath the Earth’s crust there is hot, liquid rock called magma.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750" y="1700808"/>
            <a:ext cx="4962525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60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b="1" dirty="0" smtClean="0"/>
              <a:t>Sometimes magma can force its way through a small hole called a vent. </a:t>
            </a:r>
            <a:br>
              <a:rPr lang="en-US" sz="2400" b="1" dirty="0" smtClean="0"/>
            </a:br>
            <a:r>
              <a:rPr lang="en-US" sz="2400" b="1" dirty="0" smtClean="0"/>
              <a:t>When it reaches the surface, it erupts explosively. Lava, boiling mud and ash are hurled into the air.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44824"/>
            <a:ext cx="5314950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189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b="1" dirty="0" smtClean="0"/>
              <a:t>As the lava flows out through the vent, it cools and hardens.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endParaRPr lang="en-GB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737" y="1628800"/>
            <a:ext cx="4962525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18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/>
              <a:t>Repeated lava flows build up around the vent to form a cone-shaped mountain.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1628775"/>
            <a:ext cx="3816424" cy="4525963"/>
          </a:xfrm>
        </p:spPr>
      </p:pic>
    </p:spTree>
    <p:extLst>
      <p:ext uri="{BB962C8B-B14F-4D97-AF65-F5344CB8AC3E}">
        <p14:creationId xmlns:p14="http://schemas.microsoft.com/office/powerpoint/2010/main" val="3207680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dirty="0" smtClean="0"/>
              <a:t>Now …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GB" sz="2800" smtClean="0"/>
              <a:t>5.	Do exercise 3 and the worksheet, match the halves of sentences. 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63574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Presentation</a:t>
            </a:r>
            <a:endParaRPr lang="en-US" sz="28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6.	 Use the PPT template to practice talking about how a volcano is formed.  Work in pairs.  Take turns, one talks the other listens, then swap roles.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695515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135</Words>
  <Application>Microsoft Office PowerPoint</Application>
  <PresentationFormat>On-screen Show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Default Design</vt:lpstr>
      <vt:lpstr>1_Default Design</vt:lpstr>
      <vt:lpstr>2_Default Design</vt:lpstr>
      <vt:lpstr>3_Default Design</vt:lpstr>
      <vt:lpstr>4_Default Design</vt:lpstr>
      <vt:lpstr>PowerPoint Presentation</vt:lpstr>
      <vt:lpstr>First …</vt:lpstr>
      <vt:lpstr>Next</vt:lpstr>
      <vt:lpstr>Beneath the Earth’s crust there is hot, liquid rock called magma.</vt:lpstr>
      <vt:lpstr>Sometimes magma can force its way through a small hole called a vent.  When it reaches the surface, it erupts explosively. Lava, boiling mud and ash are hurled into the air.</vt:lpstr>
      <vt:lpstr>As the lava flows out through the vent, it cools and hardens.</vt:lpstr>
      <vt:lpstr>PowerPoint Presentation</vt:lpstr>
      <vt:lpstr>Now …</vt:lpstr>
      <vt:lpstr>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mpl\</dc:creator>
  <cp:lastModifiedBy>mpl\</cp:lastModifiedBy>
  <cp:revision>2</cp:revision>
  <dcterms:created xsi:type="dcterms:W3CDTF">2018-10-01T16:08:57Z</dcterms:created>
  <dcterms:modified xsi:type="dcterms:W3CDTF">2018-10-01T17:06:21Z</dcterms:modified>
</cp:coreProperties>
</file>