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73" r:id="rId8"/>
    <p:sldId id="274" r:id="rId9"/>
    <p:sldId id="275" r:id="rId10"/>
    <p:sldId id="276" r:id="rId11"/>
  </p:sldIdLst>
  <p:sldSz cx="9144000" cy="5715000" type="screen16x10"/>
  <p:notesSz cx="6858000" cy="9144000"/>
  <p:defaultTextStyle>
    <a:defPPr>
      <a:defRPr lang="en-US"/>
    </a:defPPr>
    <a:lvl1pPr marL="0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latter, Rachel" initials="S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3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-48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BBB9-1B98-4EE1-B872-43EA88DE2CBF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ACC6-072A-4CCA-9228-DEA556DEB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9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966B-CC92-4CA3-B47A-6671AAE25975}" type="datetime1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60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F31F-B29B-4B46-A1A1-1C6684669E3D}" type="datetime1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5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359E-9374-407B-9485-C52B64F9AD82}" type="datetime1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7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EFAFF-202E-4BE9-9217-BA53A3CBF568}" type="datetime1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52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04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5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0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60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12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65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417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C6CD-7D59-4E69-B389-572C45A576F0}" type="datetime1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C8E3-9D86-4765-BF1F-D6123C900DE5}" type="datetime1">
              <a:rPr lang="en-GB" smtClean="0"/>
              <a:t>18/06/2018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4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5394-3D39-49E6-93BC-0A550901C53B}" type="datetime1">
              <a:rPr lang="en-GB" smtClean="0"/>
              <a:t>18/06/2018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809DC-4719-4772-8B84-895ED16C63B6}" type="datetime1">
              <a:rPr lang="en-GB" smtClean="0"/>
              <a:t>18/06/2018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0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CF8D-3F2B-446E-B0F5-C93804C2D881}" type="datetime1">
              <a:rPr lang="en-GB" smtClean="0"/>
              <a:t>18/06/2018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9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0" cy="487759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4E27-F9A5-4AD8-80BB-A08595BE3814}" type="datetime1">
              <a:rPr lang="en-GB" smtClean="0"/>
              <a:t>18/06/2018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48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5CDDD-B37E-48E2-83B0-1DB3C80C558E}" type="datetime1">
              <a:rPr lang="en-GB" smtClean="0"/>
              <a:t>18/06/2018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5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22F2-4575-496F-AE9E-704D48FDED7E}" type="datetime1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5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81043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2" indent="-303912" algn="l" defTabSz="81043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defTabSz="81043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defTabSz="81043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defTabSz="81043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-10474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L:\EDITORIAL\OSE\COMMISSIONED CONTENT\YOUNG LEARNERS\The magic cat\Lesson 8 Home sweet home\PowerPoint images\town.tif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4"/>
          <a:stretch/>
        </p:blipFill>
        <p:spPr bwMode="auto">
          <a:xfrm>
            <a:off x="683568" y="1296977"/>
            <a:ext cx="7688416" cy="382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42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10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15" y="1633364"/>
            <a:ext cx="3874997" cy="31178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158" y="1633364"/>
            <a:ext cx="3874996" cy="311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8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1742"/>
            <a:ext cx="4386808" cy="3529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136" y="2425452"/>
            <a:ext cx="24482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 smtClean="0"/>
              <a:t>road</a:t>
            </a:r>
            <a:endParaRPr lang="en-GB" sz="7400" dirty="0"/>
          </a:p>
        </p:txBody>
      </p:sp>
    </p:spTree>
    <p:extLst>
      <p:ext uri="{BB962C8B-B14F-4D97-AF65-F5344CB8AC3E}">
        <p14:creationId xmlns:p14="http://schemas.microsoft.com/office/powerpoint/2010/main" val="3414878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2050" name="Picture 2" descr="L:\EDITORIAL\OSE\COMMISSIONED CONTENT\YOUNG LEARNERS\The magic cat\Lesson 8 Home sweet home\Images\park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9348"/>
            <a:ext cx="447478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96136" y="2425452"/>
            <a:ext cx="24482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 smtClean="0"/>
              <a:t>park</a:t>
            </a:r>
            <a:endParaRPr lang="en-GB" sz="7400" dirty="0"/>
          </a:p>
        </p:txBody>
      </p:sp>
    </p:spTree>
    <p:extLst>
      <p:ext uri="{BB962C8B-B14F-4D97-AF65-F5344CB8AC3E}">
        <p14:creationId xmlns:p14="http://schemas.microsoft.com/office/powerpoint/2010/main" val="254992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3074" name="Picture 2" descr="L:\EDITORIAL\OSE\COMMISSIONED CONTENT\YOUNG LEARNERS\The magic cat\Lesson 8 Home sweet home\Images\station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25446"/>
            <a:ext cx="4313470" cy="347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2353444"/>
            <a:ext cx="280831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 smtClean="0"/>
              <a:t>station</a:t>
            </a:r>
            <a:endParaRPr lang="en-GB" sz="7400" dirty="0"/>
          </a:p>
        </p:txBody>
      </p:sp>
    </p:spTree>
    <p:extLst>
      <p:ext uri="{BB962C8B-B14F-4D97-AF65-F5344CB8AC3E}">
        <p14:creationId xmlns:p14="http://schemas.microsoft.com/office/powerpoint/2010/main" val="898318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4098" name="Picture 2" descr="L:\EDITORIAL\OSE\COMMISSIONED CONTENT\YOUNG LEARNERS\The magic cat\Lesson 8 Home sweet home\Images\bakery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73324"/>
            <a:ext cx="429579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2385963"/>
            <a:ext cx="28803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 smtClean="0"/>
              <a:t>bakery</a:t>
            </a:r>
            <a:endParaRPr lang="en-GB" sz="7400" dirty="0"/>
          </a:p>
        </p:txBody>
      </p:sp>
    </p:spTree>
    <p:extLst>
      <p:ext uri="{BB962C8B-B14F-4D97-AF65-F5344CB8AC3E}">
        <p14:creationId xmlns:p14="http://schemas.microsoft.com/office/powerpoint/2010/main" val="34022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 smtClean="0">
                <a:solidFill>
                  <a:schemeClr val="tx1"/>
                </a:solidFill>
              </a:rPr>
              <a:t>6</a:t>
            </a:r>
            <a:endParaRPr lang="en-GB" sz="18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L:\EDITORIAL\OSE\COMMISSIONED CONTENT\YOUNG LEARNERS\The magic cat\Lesson 8 Home sweet home\Images\schoo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9348"/>
            <a:ext cx="465377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96136" y="2425452"/>
            <a:ext cx="30243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 smtClean="0"/>
              <a:t>school</a:t>
            </a:r>
            <a:endParaRPr lang="en-GB" sz="7400" dirty="0"/>
          </a:p>
        </p:txBody>
      </p:sp>
    </p:spTree>
    <p:extLst>
      <p:ext uri="{BB962C8B-B14F-4D97-AF65-F5344CB8AC3E}">
        <p14:creationId xmlns:p14="http://schemas.microsoft.com/office/powerpoint/2010/main" val="7886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6146" name="Picture 2" descr="L:\EDITORIAL\OSE\COMMISSIONED CONTENT\YOUNG LEARNERS\The magic cat\Lesson 8 Home sweet home\Images\swimming poo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9348"/>
            <a:ext cx="465377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83440" y="2188522"/>
            <a:ext cx="416055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s</a:t>
            </a:r>
            <a:r>
              <a:rPr lang="en-GB" sz="7400" dirty="0" smtClean="0"/>
              <a:t>wimming</a:t>
            </a:r>
          </a:p>
          <a:p>
            <a:pPr algn="ctr"/>
            <a:r>
              <a:rPr lang="en-GB" sz="7400" dirty="0" smtClean="0"/>
              <a:t>pool</a:t>
            </a:r>
            <a:endParaRPr lang="en-GB" sz="7400" dirty="0"/>
          </a:p>
        </p:txBody>
      </p:sp>
    </p:spTree>
    <p:extLst>
      <p:ext uri="{BB962C8B-B14F-4D97-AF65-F5344CB8AC3E}">
        <p14:creationId xmlns:p14="http://schemas.microsoft.com/office/powerpoint/2010/main" val="777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583" y="1453460"/>
            <a:ext cx="3885857" cy="3126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58" y="1453461"/>
            <a:ext cx="3885856" cy="312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14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1800" b="1" dirty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10" y="1503706"/>
            <a:ext cx="4009458" cy="32260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03705"/>
            <a:ext cx="4009458" cy="322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4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17</Words>
  <Application>Microsoft Office PowerPoint</Application>
  <PresentationFormat>On-screen Show (16:10)</PresentationFormat>
  <Paragraphs>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Cat</dc:title>
  <dc:creator>mpl\</dc:creator>
  <cp:lastModifiedBy>Slatter, Rachel</cp:lastModifiedBy>
  <cp:revision>27</cp:revision>
  <dcterms:created xsi:type="dcterms:W3CDTF">2018-01-30T16:31:46Z</dcterms:created>
  <dcterms:modified xsi:type="dcterms:W3CDTF">2018-06-18T14:21:08Z</dcterms:modified>
</cp:coreProperties>
</file>