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52" d="100"/>
          <a:sy n="152" d="100"/>
        </p:scale>
        <p:origin x="-120" y="-2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interSettings" Target="printerSettings/printerSettings1.bin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GB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GB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C529A1-A432-4BAF-B1B9-2C5D4F596929}" type="datetimeFigureOut">
              <a:rPr lang="en-GB" smtClean="0"/>
              <a:t>11/01/2016</a:t>
            </a:fld>
            <a:endParaRPr lang="en-GB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B8C87-674E-43F6-B836-905D7F029B9F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GB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GB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C529A1-A432-4BAF-B1B9-2C5D4F596929}" type="datetimeFigureOut">
              <a:rPr lang="en-GB" smtClean="0"/>
              <a:t>11/01/2016</a:t>
            </a:fld>
            <a:endParaRPr lang="en-GB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B8C87-674E-43F6-B836-905D7F029B9F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GB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GB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C529A1-A432-4BAF-B1B9-2C5D4F596929}" type="datetimeFigureOut">
              <a:rPr lang="en-GB" smtClean="0"/>
              <a:t>11/01/2016</a:t>
            </a:fld>
            <a:endParaRPr lang="en-GB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B8C87-674E-43F6-B836-905D7F029B9F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GB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GB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C529A1-A432-4BAF-B1B9-2C5D4F596929}" type="datetimeFigureOut">
              <a:rPr lang="en-GB" smtClean="0"/>
              <a:t>11/01/2016</a:t>
            </a:fld>
            <a:endParaRPr lang="en-GB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B8C87-674E-43F6-B836-905D7F029B9F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n-GB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C529A1-A432-4BAF-B1B9-2C5D4F596929}" type="datetimeFigureOut">
              <a:rPr lang="en-GB" smtClean="0"/>
              <a:t>11/01/2016</a:t>
            </a:fld>
            <a:endParaRPr lang="en-GB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B8C87-674E-43F6-B836-905D7F029B9F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GB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GB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GB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C529A1-A432-4BAF-B1B9-2C5D4F596929}" type="datetimeFigureOut">
              <a:rPr lang="en-GB" smtClean="0"/>
              <a:t>11/01/2016</a:t>
            </a:fld>
            <a:endParaRPr lang="en-GB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B8C87-674E-43F6-B836-905D7F029B9F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GB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GB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GB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C529A1-A432-4BAF-B1B9-2C5D4F596929}" type="datetimeFigureOut">
              <a:rPr lang="en-GB" smtClean="0"/>
              <a:t>11/01/2016</a:t>
            </a:fld>
            <a:endParaRPr lang="en-GB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B8C87-674E-43F6-B836-905D7F029B9F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GB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C529A1-A432-4BAF-B1B9-2C5D4F596929}" type="datetimeFigureOut">
              <a:rPr lang="en-GB" smtClean="0"/>
              <a:t>11/01/2016</a:t>
            </a:fld>
            <a:endParaRPr lang="en-GB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B8C87-674E-43F6-B836-905D7F029B9F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C529A1-A432-4BAF-B1B9-2C5D4F596929}" type="datetimeFigureOut">
              <a:rPr lang="en-GB" smtClean="0"/>
              <a:t>11/01/2016</a:t>
            </a:fld>
            <a:endParaRPr lang="en-GB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B8C87-674E-43F6-B836-905D7F029B9F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GB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GB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C529A1-A432-4BAF-B1B9-2C5D4F596929}" type="datetimeFigureOut">
              <a:rPr lang="en-GB" smtClean="0"/>
              <a:t>11/01/2016</a:t>
            </a:fld>
            <a:endParaRPr lang="en-GB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B8C87-674E-43F6-B836-905D7F029B9F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GB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C529A1-A432-4BAF-B1B9-2C5D4F596929}" type="datetimeFigureOut">
              <a:rPr lang="en-GB" smtClean="0"/>
              <a:t>11/01/2016</a:t>
            </a:fld>
            <a:endParaRPr lang="en-GB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B8C87-674E-43F6-B836-905D7F029B9F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24000"/>
            <a:lum/>
          </a:blip>
          <a:srcRect/>
          <a:stretch>
            <a:fillRect l="-7000" r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GB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GB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C529A1-A432-4BAF-B1B9-2C5D4F596929}" type="datetimeFigureOut">
              <a:rPr lang="en-GB" smtClean="0"/>
              <a:t>11/01/2016</a:t>
            </a:fld>
            <a:endParaRPr lang="en-GB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CB8C87-674E-43F6-B836-905D7F029B9F}" type="slidenum">
              <a:rPr lang="en-GB" smtClean="0"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d3I2lafp9LY" TargetMode="External"/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Relationship Id="rId3" Type="http://schemas.openxmlformats.org/officeDocument/2006/relationships/hyperlink" Target="https://www.youtube.com/watch?v=i9MytO0O_q0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Countdown</a:t>
            </a:r>
            <a:endParaRPr lang="en-GB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10, 9, 8, 7, 6, 5, 4, 3, 2, 1</a:t>
            </a:r>
            <a:endParaRPr lang="en-GB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1853952"/>
            <a:ext cx="8229600" cy="1143000"/>
          </a:xfrm>
        </p:spPr>
        <p:txBody>
          <a:bodyPr>
            <a:normAutofit/>
          </a:bodyPr>
          <a:lstStyle/>
          <a:p>
            <a:r>
              <a:rPr lang="en-GB" dirty="0" smtClean="0"/>
              <a:t>Take out your mobile phones.</a:t>
            </a:r>
            <a:endParaRPr lang="en-GB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67544" y="3284984"/>
            <a:ext cx="8229600" cy="4525963"/>
          </a:xfrm>
        </p:spPr>
        <p:txBody>
          <a:bodyPr/>
          <a:lstStyle/>
          <a:p>
            <a:r>
              <a:rPr lang="en-GB" dirty="0" smtClean="0"/>
              <a:t>Use your calculator.</a:t>
            </a:r>
          </a:p>
          <a:p>
            <a:r>
              <a:rPr lang="en-GB" dirty="0" smtClean="0"/>
              <a:t>Type these numbers in order:</a:t>
            </a:r>
          </a:p>
          <a:p>
            <a:pPr>
              <a:buNone/>
            </a:pPr>
            <a:r>
              <a:rPr lang="en-GB" dirty="0" smtClean="0"/>
              <a:t>				0 1 1 3 4 </a:t>
            </a:r>
          </a:p>
          <a:p>
            <a:r>
              <a:rPr lang="en-GB" dirty="0" smtClean="0"/>
              <a:t>Now, turn your phone upside down.</a:t>
            </a:r>
          </a:p>
          <a:p>
            <a:r>
              <a:rPr lang="en-GB" dirty="0" smtClean="0"/>
              <a:t>What word can you see?</a:t>
            </a:r>
            <a:endParaRPr lang="en-GB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1853952"/>
            <a:ext cx="8229600" cy="1143000"/>
          </a:xfrm>
        </p:spPr>
        <p:txBody>
          <a:bodyPr/>
          <a:lstStyle/>
          <a:p>
            <a:r>
              <a:rPr lang="en-GB" dirty="0" smtClean="0"/>
              <a:t>Calculation dictation</a:t>
            </a:r>
            <a:endParaRPr lang="en-GB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2575445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en-GB" dirty="0" smtClean="0"/>
              <a:t>	</a:t>
            </a:r>
          </a:p>
          <a:p>
            <a:pPr>
              <a:buNone/>
            </a:pPr>
            <a:endParaRPr lang="en-GB" dirty="0"/>
          </a:p>
          <a:p>
            <a:pPr algn="ctr">
              <a:buNone/>
            </a:pPr>
            <a:r>
              <a:rPr lang="en-GB" sz="4800" dirty="0" smtClean="0"/>
              <a:t>+</a:t>
            </a:r>
            <a:r>
              <a:rPr lang="en-GB" sz="4800" dirty="0"/>
              <a:t>	</a:t>
            </a:r>
            <a:r>
              <a:rPr lang="en-GB" sz="4800" dirty="0" smtClean="0"/>
              <a:t>		-</a:t>
            </a:r>
            <a:r>
              <a:rPr lang="en-GB" sz="4800" dirty="0"/>
              <a:t>	</a:t>
            </a:r>
            <a:r>
              <a:rPr lang="en-GB" sz="4800" dirty="0" smtClean="0"/>
              <a:t>	x</a:t>
            </a:r>
            <a:r>
              <a:rPr lang="en-GB" sz="4800" dirty="0"/>
              <a:t>	</a:t>
            </a:r>
            <a:r>
              <a:rPr lang="en-GB" sz="4800" dirty="0" smtClean="0"/>
              <a:t>	= </a:t>
            </a:r>
            <a:r>
              <a:rPr lang="en-GB" dirty="0"/>
              <a:t>	</a:t>
            </a:r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pPr marL="0" indent="0">
              <a:buNone/>
            </a:pPr>
            <a:endParaRPr lang="en-GB" dirty="0" smtClean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1925960"/>
            <a:ext cx="8229600" cy="1143000"/>
          </a:xfrm>
        </p:spPr>
        <p:txBody>
          <a:bodyPr/>
          <a:lstStyle/>
          <a:p>
            <a:r>
              <a:rPr lang="en-GB" dirty="0" smtClean="0"/>
              <a:t>Can you say these calculations?</a:t>
            </a:r>
            <a:endParaRPr lang="en-GB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3223517"/>
            <a:ext cx="8229600" cy="4525963"/>
          </a:xfrm>
        </p:spPr>
        <p:txBody>
          <a:bodyPr/>
          <a:lstStyle/>
          <a:p>
            <a:r>
              <a:rPr lang="en-GB" dirty="0" smtClean="0"/>
              <a:t>2 </a:t>
            </a:r>
            <a:r>
              <a:rPr lang="en-GB" dirty="0"/>
              <a:t>+ 4 = 6	</a:t>
            </a:r>
            <a:endParaRPr lang="en-GB" dirty="0" smtClean="0"/>
          </a:p>
          <a:p>
            <a:r>
              <a:rPr lang="en-GB" dirty="0" smtClean="0"/>
              <a:t>3 </a:t>
            </a:r>
            <a:r>
              <a:rPr lang="en-GB" dirty="0"/>
              <a:t>x 9 = </a:t>
            </a:r>
            <a:r>
              <a:rPr lang="en-GB" dirty="0" smtClean="0"/>
              <a:t>27</a:t>
            </a:r>
            <a:r>
              <a:rPr lang="en-GB" dirty="0"/>
              <a:t>	</a:t>
            </a:r>
            <a:endParaRPr lang="en-GB" dirty="0" smtClean="0"/>
          </a:p>
          <a:p>
            <a:r>
              <a:rPr lang="en-GB" dirty="0" smtClean="0"/>
              <a:t>7 - </a:t>
            </a:r>
            <a:r>
              <a:rPr lang="en-GB" dirty="0"/>
              <a:t>3 = 4	</a:t>
            </a:r>
            <a:endParaRPr lang="en-GB" dirty="0" smtClean="0"/>
          </a:p>
          <a:p>
            <a:r>
              <a:rPr lang="en-GB" dirty="0" smtClean="0"/>
              <a:t>12 </a:t>
            </a:r>
            <a:r>
              <a:rPr lang="en-GB" dirty="0"/>
              <a:t>+ 36 = 48 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1844824"/>
            <a:ext cx="8229600" cy="1143000"/>
          </a:xfrm>
        </p:spPr>
        <p:txBody>
          <a:bodyPr/>
          <a:lstStyle/>
          <a:p>
            <a:r>
              <a:rPr lang="en-GB" dirty="0" smtClean="0"/>
              <a:t>Type what you hear.</a:t>
            </a:r>
            <a:endParaRPr lang="en-GB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3140968"/>
            <a:ext cx="8229600" cy="4525963"/>
          </a:xfrm>
        </p:spPr>
        <p:txBody>
          <a:bodyPr/>
          <a:lstStyle/>
          <a:p>
            <a:r>
              <a:rPr lang="en-GB" dirty="0" smtClean="0"/>
              <a:t>I am going to read a calculation.</a:t>
            </a:r>
          </a:p>
          <a:p>
            <a:r>
              <a:rPr lang="en-GB" dirty="0" smtClean="0"/>
              <a:t>Type what you hear into your calculators.</a:t>
            </a:r>
            <a:endParaRPr lang="en-GB" dirty="0"/>
          </a:p>
          <a:p>
            <a:r>
              <a:rPr lang="en-GB" dirty="0" smtClean="0"/>
              <a:t>What’s the answer?</a:t>
            </a:r>
            <a:endParaRPr lang="en-GB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1844824"/>
            <a:ext cx="8229600" cy="1143000"/>
          </a:xfrm>
        </p:spPr>
        <p:txBody>
          <a:bodyPr/>
          <a:lstStyle/>
          <a:p>
            <a:r>
              <a:rPr lang="en-GB" dirty="0" smtClean="0"/>
              <a:t>It’s your turn!</a:t>
            </a:r>
            <a:endParaRPr lang="en-GB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3140968"/>
            <a:ext cx="8229600" cy="4525963"/>
          </a:xfrm>
        </p:spPr>
        <p:txBody>
          <a:bodyPr/>
          <a:lstStyle/>
          <a:p>
            <a:r>
              <a:rPr lang="en-GB" dirty="0" smtClean="0"/>
              <a:t>Write down two calculations. </a:t>
            </a:r>
          </a:p>
          <a:p>
            <a:r>
              <a:rPr lang="en-GB" dirty="0" smtClean="0"/>
              <a:t>Read it out to your partner.</a:t>
            </a:r>
          </a:p>
          <a:p>
            <a:r>
              <a:rPr lang="en-GB" dirty="0" smtClean="0"/>
              <a:t>Can they find the correct answer?</a:t>
            </a:r>
          </a:p>
          <a:p>
            <a:endParaRPr lang="en-GB" dirty="0" smtClean="0"/>
          </a:p>
          <a:p>
            <a:endParaRPr lang="en-GB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1781944"/>
            <a:ext cx="8229600" cy="1143000"/>
          </a:xfrm>
        </p:spPr>
        <p:txBody>
          <a:bodyPr/>
          <a:lstStyle/>
          <a:p>
            <a:r>
              <a:rPr lang="en-GB" dirty="0"/>
              <a:t>C</a:t>
            </a:r>
            <a:r>
              <a:rPr lang="en-GB" dirty="0" smtClean="0"/>
              <a:t>ountdown</a:t>
            </a:r>
            <a:endParaRPr lang="en-GB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3007493"/>
            <a:ext cx="8229600" cy="4525963"/>
          </a:xfrm>
        </p:spPr>
        <p:txBody>
          <a:bodyPr/>
          <a:lstStyle/>
          <a:p>
            <a:r>
              <a:rPr lang="en-GB" dirty="0" smtClean="0"/>
              <a:t>Can you count down from 10 to 0?</a:t>
            </a:r>
          </a:p>
          <a:p>
            <a:endParaRPr lang="en-GB" dirty="0"/>
          </a:p>
          <a:p>
            <a:pPr>
              <a:buNone/>
            </a:pPr>
            <a:endParaRPr lang="en-GB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23528" y="3294112"/>
            <a:ext cx="8229600" cy="2799184"/>
          </a:xfrm>
        </p:spPr>
        <p:txBody>
          <a:bodyPr>
            <a:normAutofit fontScale="90000"/>
          </a:bodyPr>
          <a:lstStyle/>
          <a:p>
            <a:pPr algn="l"/>
            <a:r>
              <a:rPr lang="en-GB" sz="3200" i="1" dirty="0" smtClean="0"/>
              <a:t>Countdown</a:t>
            </a:r>
            <a:r>
              <a:rPr lang="en-GB" sz="3200" dirty="0" smtClean="0"/>
              <a:t> is a famous </a:t>
            </a:r>
            <a:br>
              <a:rPr lang="en-GB" sz="3200" dirty="0" smtClean="0"/>
            </a:br>
            <a:r>
              <a:rPr lang="en-GB" sz="3200" dirty="0" smtClean="0"/>
              <a:t>TV programme in the UK.</a:t>
            </a:r>
            <a:br>
              <a:rPr lang="en-GB" sz="3200" dirty="0" smtClean="0"/>
            </a:br>
            <a:r>
              <a:rPr lang="en-GB" sz="3200" dirty="0" smtClean="0"/>
              <a:t/>
            </a:r>
            <a:br>
              <a:rPr lang="en-GB" sz="3200" dirty="0" smtClean="0"/>
            </a:br>
            <a:r>
              <a:rPr lang="en-GB" sz="3200" dirty="0" smtClean="0"/>
              <a:t>Contestants must do calculations in 30 seconds!</a:t>
            </a:r>
            <a:br>
              <a:rPr lang="en-GB" sz="3200" dirty="0" smtClean="0"/>
            </a:br>
            <a:r>
              <a:rPr lang="en-GB" sz="3200" dirty="0"/>
              <a:t/>
            </a:r>
            <a:br>
              <a:rPr lang="en-GB" sz="3200" dirty="0"/>
            </a:br>
            <a:r>
              <a:rPr lang="en-GB" sz="3200" dirty="0" smtClean="0"/>
              <a:t>Have a look …</a:t>
            </a:r>
            <a:r>
              <a:rPr lang="en-GB" sz="3200" dirty="0"/>
              <a:t/>
            </a:r>
            <a:br>
              <a:rPr lang="en-GB" sz="3200" dirty="0"/>
            </a:br>
            <a:r>
              <a:rPr lang="en-GB" sz="3200" dirty="0" smtClean="0">
                <a:hlinkClick r:id="rId3"/>
              </a:rPr>
              <a:t>www.youtube.com/watch?v=d3I2lafp9LY</a:t>
            </a:r>
            <a:r>
              <a:rPr lang="en-GB" sz="3200" dirty="0" smtClean="0"/>
              <a:t/>
            </a:r>
            <a:br>
              <a:rPr lang="en-GB" sz="3200" dirty="0" smtClean="0"/>
            </a:br>
            <a:endParaRPr lang="en-GB" sz="3200" dirty="0"/>
          </a:p>
        </p:txBody>
      </p:sp>
      <p:pic>
        <p:nvPicPr>
          <p:cNvPr id="5" name="4 Marcador de contenido" descr="countdown.png"/>
          <p:cNvPicPr>
            <a:picLocks noGrp="1" noChangeAspect="1"/>
          </p:cNvPicPr>
          <p:nvPr>
            <p:ph idx="1"/>
          </p:nvPr>
        </p:nvPicPr>
        <p:blipFill>
          <a:blip r:embed="rId4" cstate="print"/>
          <a:stretch>
            <a:fillRect/>
          </a:stretch>
        </p:blipFill>
        <p:spPr>
          <a:xfrm>
            <a:off x="4921696" y="1916832"/>
            <a:ext cx="3754760" cy="2052603"/>
          </a:xfr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1844824"/>
            <a:ext cx="8229600" cy="1143000"/>
          </a:xfrm>
        </p:spPr>
        <p:txBody>
          <a:bodyPr/>
          <a:lstStyle/>
          <a:p>
            <a:r>
              <a:rPr lang="en-GB" dirty="0" smtClean="0"/>
              <a:t>Let’s play ...</a:t>
            </a:r>
            <a:endParaRPr lang="en-GB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3212976"/>
            <a:ext cx="8229600" cy="4525963"/>
          </a:xfrm>
        </p:spPr>
        <p:txBody>
          <a:bodyPr>
            <a:normAutofit/>
          </a:bodyPr>
          <a:lstStyle/>
          <a:p>
            <a:r>
              <a:rPr lang="en-GB" dirty="0" smtClean="0">
                <a:hlinkClick r:id="rId3"/>
              </a:rPr>
              <a:t>www.youtube.com/watch?v=i9MytO0O_q0</a:t>
            </a:r>
            <a:endParaRPr lang="en-GB" dirty="0" smtClean="0"/>
          </a:p>
          <a:p>
            <a:endParaRPr lang="en-GB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72</TotalTime>
  <Words>123</Words>
  <Application>Microsoft Macintosh PowerPoint</Application>
  <PresentationFormat>On-screen Show (4:3)</PresentationFormat>
  <Paragraphs>31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Tema de Office</vt:lpstr>
      <vt:lpstr>Countdown</vt:lpstr>
      <vt:lpstr>Take out your mobile phones.</vt:lpstr>
      <vt:lpstr>Calculation dictation</vt:lpstr>
      <vt:lpstr>Can you say these calculations?</vt:lpstr>
      <vt:lpstr>Type what you hear.</vt:lpstr>
      <vt:lpstr>It’s your turn!</vt:lpstr>
      <vt:lpstr>Countdown</vt:lpstr>
      <vt:lpstr>Countdown is a famous  TV programme in the UK.  Contestants must do calculations in 30 seconds!  Have a look … www.youtube.com/watch?v=d3I2lafp9LY </vt:lpstr>
      <vt:lpstr>Let’s play ...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Countdown</dc:title>
  <dc:creator>joe</dc:creator>
  <cp:lastModifiedBy>Administrator</cp:lastModifiedBy>
  <cp:revision>10</cp:revision>
  <dcterms:created xsi:type="dcterms:W3CDTF">2015-11-22T11:36:17Z</dcterms:created>
  <dcterms:modified xsi:type="dcterms:W3CDTF">2016-01-11T11:18:36Z</dcterms:modified>
</cp:coreProperties>
</file>