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20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55826-6579-40C0-9D07-5BAEFE6D189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D9A51-D30A-4506-9E5C-4C31FE80FC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387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846C36-9A68-49B1-87B1-FC4CEE2AD52A}" type="slidenum">
              <a:rPr lang="en-GB"/>
              <a:pPr/>
              <a:t>1</a:t>
            </a:fld>
            <a:endParaRPr lang="en-GB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C2469-99C8-4ABD-A3F0-4B535126C213}" type="slidenum">
              <a:rPr lang="en-GB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C2469-99C8-4ABD-A3F0-4B535126C213}" type="slidenum">
              <a:rPr lang="en-GB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C2469-99C8-4ABD-A3F0-4B535126C213}" type="slidenum">
              <a:rPr lang="en-GB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2388D5-4E99-44F8-A9CB-F54C8BA54978}" type="slidenum">
              <a:rPr lang="en-GB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99A211-B88B-4D78-9506-C2CC219BE6BC}" type="slidenum">
              <a:rPr lang="en-GB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6C2038-D16A-483B-B1CD-1C1EA0FDF2B2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C2469-99C8-4ABD-A3F0-4B535126C213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C2469-99C8-4ABD-A3F0-4B535126C213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C2469-99C8-4ABD-A3F0-4B535126C213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C2469-99C8-4ABD-A3F0-4B535126C213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C2469-99C8-4ABD-A3F0-4B535126C213}" type="slidenum">
              <a:rPr lang="en-GB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C2469-99C8-4ABD-A3F0-4B535126C213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C2469-99C8-4ABD-A3F0-4B535126C213}" type="slidenum">
              <a:rPr lang="en-GB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655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971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32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F5908-21F5-436E-97D2-E836CF3084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50071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116786-F2D4-4A72-B6A9-2D1365E58A8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0488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5BFFB9-07FF-4C9D-84B5-2BA99417A0C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97365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C73AD1-0EC9-45BF-A5C1-85C5B3D3885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662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D0D501-8135-4015-A772-BD653052F72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48902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43D24D-B380-470E-AE61-41E32E0FFA3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69502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19945D-7351-48EA-9331-0383A7C45E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5088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B74D86-7D1F-47F3-8D9B-CC761081E6B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8310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3032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552C097-512B-499C-AB9E-0F5B862B5D6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13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C5E742-EAF9-4C7D-BF7F-B94AB4C0594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79693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B50592-97E6-4481-8C62-D760A35BF51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8460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F5908-21F5-436E-97D2-E836CF3084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48993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116786-F2D4-4A72-B6A9-2D1365E58A8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991148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5BFFB9-07FF-4C9D-84B5-2BA99417A0C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81513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C73AD1-0EC9-45BF-A5C1-85C5B3D3885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81146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D0D501-8135-4015-A772-BD653052F72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98906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43D24D-B380-470E-AE61-41E32E0FFA3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9250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19945D-7351-48EA-9331-0383A7C45E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1251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785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B74D86-7D1F-47F3-8D9B-CC761081E6B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76586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552C097-512B-499C-AB9E-0F5B862B5D6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20131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C5E742-EAF9-4C7D-BF7F-B94AB4C0594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25189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B50592-97E6-4481-8C62-D760A35BF51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99923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F5908-21F5-436E-97D2-E836CF3084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438226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116786-F2D4-4A72-B6A9-2D1365E58A8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535919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5BFFB9-07FF-4C9D-84B5-2BA99417A0C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803920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C73AD1-0EC9-45BF-A5C1-85C5B3D3885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67804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D0D501-8135-4015-A772-BD653052F72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637623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43D24D-B380-470E-AE61-41E32E0FFA3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2053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1501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19945D-7351-48EA-9331-0383A7C45E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798465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B74D86-7D1F-47F3-8D9B-CC761081E6B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469678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552C097-512B-499C-AB9E-0F5B862B5D6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74664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C5E742-EAF9-4C7D-BF7F-B94AB4C0594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53170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B50592-97E6-4481-8C62-D760A35BF51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054855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F5908-21F5-436E-97D2-E836CF30841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04387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116786-F2D4-4A72-B6A9-2D1365E58A8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801115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5BFFB9-07FF-4C9D-84B5-2BA99417A0C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652440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C73AD1-0EC9-45BF-A5C1-85C5B3D3885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958114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D0D501-8135-4015-A772-BD653052F72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99596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84388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43D24D-B380-470E-AE61-41E32E0FFA3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451326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19945D-7351-48EA-9331-0383A7C45E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429985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B74D86-7D1F-47F3-8D9B-CC761081E6B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55695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552C097-512B-499C-AB9E-0F5B862B5D6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003714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C5E742-EAF9-4C7D-BF7F-B94AB4C0594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5452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B50592-97E6-4481-8C62-D760A35BF51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5702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86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147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022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299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26971-D9D2-4EF8-8C80-73AD127E392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ADEC6-4C78-454A-A28A-7FEC713E9F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037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337549-17C1-4129-9A83-75B59B67B47E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386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337549-17C1-4129-9A83-75B59B67B47E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9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337549-17C1-4129-9A83-75B59B67B47E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337549-17C1-4129-9A83-75B59B67B47E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018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english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PPtMasterslideSMtopr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6600" b="1"/>
              <a:t>Fuel cells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This PowerPoint presentation has been downloaded from </a:t>
            </a:r>
            <a:r>
              <a:rPr lang="en-GB" sz="1000" dirty="0" smtClean="0">
                <a:hlinkClick r:id="rId4"/>
              </a:rPr>
              <a:t>www.onestopenglish.com</a:t>
            </a:r>
            <a:r>
              <a:rPr lang="en-GB" sz="1000" dirty="0"/>
              <a:t>. Presentation written by John Clegg. </a:t>
            </a:r>
          </a:p>
          <a:p>
            <a:pPr algn="ctr">
              <a:spcBef>
                <a:spcPct val="50000"/>
              </a:spcBef>
            </a:pPr>
            <a:r>
              <a:rPr lang="en-US" sz="1000" dirty="0">
                <a:cs typeface="Arial" charset="0"/>
              </a:rPr>
              <a:t>© Copyright </a:t>
            </a:r>
            <a:r>
              <a:rPr lang="en-US" sz="1000" dirty="0" smtClean="0">
                <a:cs typeface="Arial" charset="0"/>
              </a:rPr>
              <a:t>Springer Nature Ltd </a:t>
            </a:r>
            <a:r>
              <a:rPr lang="en-US" sz="1000" dirty="0" smtClean="0">
                <a:cs typeface="Arial" charset="0"/>
              </a:rPr>
              <a:t>2018</a:t>
            </a:r>
            <a:r>
              <a:rPr lang="en-US" sz="1000" dirty="0">
                <a:cs typeface="Arial" charset="0"/>
              </a:rPr>
              <a:t>. </a:t>
            </a:r>
            <a:r>
              <a:rPr lang="en-GB" sz="1000" dirty="0"/>
              <a:t>Animation licensed by The Science Museum.</a:t>
            </a:r>
          </a:p>
        </p:txBody>
      </p:sp>
    </p:spTree>
    <p:extLst>
      <p:ext uri="{BB962C8B-B14F-4D97-AF65-F5344CB8AC3E}">
        <p14:creationId xmlns:p14="http://schemas.microsoft.com/office/powerpoint/2010/main" val="215445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GB" sz="2800" b="1" dirty="0" smtClean="0"/>
              <a:t>Oxygen atoms are waiting on this side of the fuel cell.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9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544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GB" sz="2800" b="1" dirty="0" smtClean="0"/>
              <a:t>The oxygen and the hydrogen – and the used electrons – stick together to make water.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514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060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/>
          <a:lstStyle/>
          <a:p>
            <a:r>
              <a:rPr lang="en-GB" sz="2400" b="1" dirty="0" smtClean="0"/>
              <a:t>Although each fuel cell only produces a tiny amount of electricity, </a:t>
            </a:r>
            <a:r>
              <a:rPr lang="en-GB" sz="2400" b="1" dirty="0" smtClean="0">
                <a:solidFill>
                  <a:srgbClr val="000000"/>
                </a:solidFill>
              </a:rPr>
              <a:t>when </a:t>
            </a:r>
            <a:r>
              <a:rPr lang="en-GB" sz="2400" b="1" dirty="0">
                <a:solidFill>
                  <a:srgbClr val="000000"/>
                </a:solidFill>
              </a:rPr>
              <a:t>several are stacked together they can power something as large as a car or a bus.</a:t>
            </a:r>
            <a:endParaRPr lang="en-GB" sz="24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500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1905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Now …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4"/>
            </a:pPr>
            <a:r>
              <a:rPr lang="en-GB" sz="2800"/>
              <a:t>Do exercise 2 on the worksheet: match the captions with the correct picture.</a:t>
            </a:r>
          </a:p>
          <a:p>
            <a:pPr marL="609600" indent="-609600">
              <a:buFontTx/>
              <a:buAutoNum type="arabicPeriod" startAt="4"/>
            </a:pPr>
            <a:endParaRPr lang="en-GB" sz="2800"/>
          </a:p>
          <a:p>
            <a:pPr marL="609600" indent="-609600">
              <a:buFontTx/>
              <a:buAutoNum type="arabicPeriod" startAt="4"/>
            </a:pPr>
            <a:r>
              <a:rPr lang="en-US" sz="2800"/>
              <a:t>Do exercise 3 on the worksheet: complete the gaps. </a:t>
            </a:r>
          </a:p>
        </p:txBody>
      </p:sp>
    </p:spTree>
    <p:extLst>
      <p:ext uri="{BB962C8B-B14F-4D97-AF65-F5344CB8AC3E}">
        <p14:creationId xmlns:p14="http://schemas.microsoft.com/office/powerpoint/2010/main" val="32242944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br>
              <a:rPr lang="en-US" b="1"/>
            </a:br>
            <a:r>
              <a:rPr lang="en-US" sz="2800"/>
              <a:t>(for classes working in groups only)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6.	Give an oral commentary on the </a:t>
            </a:r>
            <a:r>
              <a:rPr lang="en-US" sz="2800" smtClean="0"/>
              <a:t>picture slides.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1714581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sz="2800"/>
              <a:t>Discuss what you know about fuel cells and how they work. Try to answer the questions in exercise 1 on the worksheet.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0464471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Next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GB" sz="2800" dirty="0" smtClean="0"/>
              <a:t>Look at the following picture slides </a:t>
            </a:r>
            <a:r>
              <a:rPr lang="en-GB" sz="2800" dirty="0"/>
              <a:t>and </a:t>
            </a:r>
            <a:r>
              <a:rPr lang="en-GB" sz="2800" dirty="0" smtClean="0"/>
              <a:t>see if you can find the </a:t>
            </a:r>
            <a:r>
              <a:rPr lang="en-GB" sz="2800" dirty="0"/>
              <a:t>answers to the questions in exercise 1 on the worksheet.</a:t>
            </a:r>
          </a:p>
          <a:p>
            <a:pPr marL="609600" indent="-609600">
              <a:buFontTx/>
              <a:buNone/>
            </a:pPr>
            <a:endParaRPr lang="en-GB" sz="2800" dirty="0"/>
          </a:p>
          <a:p>
            <a:pPr marL="609600" indent="-609600">
              <a:buFontTx/>
              <a:buAutoNum type="arabicPeriod" startAt="3"/>
            </a:pPr>
            <a:r>
              <a:rPr lang="en-GB" sz="2800" dirty="0"/>
              <a:t>Check your answers in your pair/group.</a:t>
            </a:r>
          </a:p>
          <a:p>
            <a:pPr marL="609600" indent="-609600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963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A fuel cell is designed to turn oxygen and hydrogen into electricity and water.</a:t>
            </a:r>
            <a:endParaRPr lang="en-GB" sz="32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3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63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The process starts with hydrogen atoms on one side of the fuel cell getting pushed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6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314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GB" sz="2800" b="1" dirty="0"/>
              <a:t>t</a:t>
            </a:r>
            <a:r>
              <a:rPr lang="en-GB" sz="2800" b="1" dirty="0" smtClean="0"/>
              <a:t>hrough </a:t>
            </a:r>
            <a:r>
              <a:rPr lang="en-GB" sz="2800" b="1" dirty="0" smtClean="0"/>
              <a:t>a metal powder, which pulls the electrons off the hydrogen atoms. 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5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610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GB" sz="2800" b="1" dirty="0" smtClean="0"/>
              <a:t>The hydrogen then goes through to the other side of the fuel cell.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1"/>
            <a:ext cx="9144000" cy="516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950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GB" sz="2800" b="1" dirty="0" smtClean="0"/>
              <a:t>Meanwhile, the electrons flow down some wires and out of the fuel cell. This is electricity.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3"/>
            <a:ext cx="9144000" cy="524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696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GB" sz="2800" b="1" dirty="0" smtClean="0"/>
              <a:t>When the electricity has been used the electrons flow back to the other side of the fuel cell.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88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395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289</Words>
  <Application>Microsoft Office PowerPoint</Application>
  <PresentationFormat>On-screen Show (4:3)</PresentationFormat>
  <Paragraphs>39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Office Theme</vt:lpstr>
      <vt:lpstr>Default Design</vt:lpstr>
      <vt:lpstr>1_Default Design</vt:lpstr>
      <vt:lpstr>2_Default Design</vt:lpstr>
      <vt:lpstr>3_Default Design</vt:lpstr>
      <vt:lpstr>Fuel cells  </vt:lpstr>
      <vt:lpstr>First …</vt:lpstr>
      <vt:lpstr>Next</vt:lpstr>
      <vt:lpstr>A fuel cell is designed to turn oxygen and hydrogen into electricity and water.</vt:lpstr>
      <vt:lpstr>The process starts with hydrogen atoms on one side of the fuel cell getting pushed</vt:lpstr>
      <vt:lpstr>through a metal powder, which pulls the electrons off the hydrogen atoms. </vt:lpstr>
      <vt:lpstr>The hydrogen then goes through to the other side of the fuel cell.</vt:lpstr>
      <vt:lpstr>Meanwhile, the electrons flow down some wires and out of the fuel cell. This is electricity.</vt:lpstr>
      <vt:lpstr>When the electricity has been used the electrons flow back to the other side of the fuel cell.</vt:lpstr>
      <vt:lpstr>Oxygen atoms are waiting on this side of the fuel cell.</vt:lpstr>
      <vt:lpstr>The oxygen and the hydrogen – and the used electrons – stick together to make water.</vt:lpstr>
      <vt:lpstr>Although each fuel cell only produces a tiny amount of electricity, when several are stacked together they can power something as large as a car or a bus.</vt:lpstr>
      <vt:lpstr>Now …</vt:lpstr>
      <vt:lpstr>Presentation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Fuel cells</dc:title>
  <dc:creator>mpl\</dc:creator>
  <cp:lastModifiedBy>mpl\</cp:lastModifiedBy>
  <cp:revision>3</cp:revision>
  <dcterms:created xsi:type="dcterms:W3CDTF">2018-09-25T16:12:58Z</dcterms:created>
  <dcterms:modified xsi:type="dcterms:W3CDTF">2018-10-01T16:36:55Z</dcterms:modified>
</cp:coreProperties>
</file>