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7" r:id="rId2"/>
    <p:sldId id="258" r:id="rId3"/>
    <p:sldId id="274" r:id="rId4"/>
    <p:sldId id="275" r:id="rId5"/>
    <p:sldId id="278" r:id="rId6"/>
    <p:sldId id="277" r:id="rId7"/>
    <p:sldId id="279" r:id="rId8"/>
    <p:sldId id="282" r:id="rId9"/>
    <p:sldId id="280" r:id="rId10"/>
    <p:sldId id="283" r:id="rId11"/>
    <p:sldId id="281" r:id="rId12"/>
    <p:sldId id="284" r:id="rId13"/>
    <p:sldId id="285" r:id="rId14"/>
    <p:sldId id="276" r:id="rId15"/>
    <p:sldId id="286" r:id="rId16"/>
  </p:sldIdLst>
  <p:sldSz cx="9144000" cy="5715000" type="screen16x10"/>
  <p:notesSz cx="6858000" cy="9144000"/>
  <p:defaultTextStyle>
    <a:defPPr>
      <a:defRPr lang="en-US"/>
    </a:defPPr>
    <a:lvl1pPr marL="0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3C3E4F03-FE31-468C-AAFD-D8263F73AF7E}">
          <p14:sldIdLst>
            <p14:sldId id="257"/>
            <p14:sldId id="258"/>
            <p14:sldId id="274"/>
            <p14:sldId id="275"/>
            <p14:sldId id="278"/>
            <p14:sldId id="277"/>
            <p14:sldId id="279"/>
            <p14:sldId id="282"/>
            <p14:sldId id="280"/>
            <p14:sldId id="283"/>
            <p14:sldId id="281"/>
            <p14:sldId id="284"/>
            <p14:sldId id="285"/>
            <p14:sldId id="276"/>
            <p14:sldId id="28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4C9D"/>
    <a:srgbClr val="FF11FF"/>
    <a:srgbClr val="FF6DFF"/>
    <a:srgbClr val="F73BD3"/>
    <a:srgbClr val="FF33CC"/>
    <a:srgbClr val="996633"/>
    <a:srgbClr val="EBF020"/>
    <a:srgbClr val="FFFF00"/>
    <a:srgbClr val="FFFF66"/>
    <a:srgbClr val="D73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47" autoAdjust="0"/>
  </p:normalViewPr>
  <p:slideViewPr>
    <p:cSldViewPr>
      <p:cViewPr>
        <p:scale>
          <a:sx n="100" d="100"/>
          <a:sy n="100" d="100"/>
        </p:scale>
        <p:origin x="-1944" y="-79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7BBB9-1B98-4EE1-B872-43EA88DE2CBF}" type="datetimeFigureOut">
              <a:rPr lang="en-GB" smtClean="0"/>
              <a:t>19/04/2018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1ACC6-072A-4CCA-9228-DEA556DEB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994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5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5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0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1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6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1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966B-CC92-4CA3-B47A-6671AAE25975}" type="datetime1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160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F31F-B29B-4B46-A1A1-1C6684669E3D}" type="datetime1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759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4359E-9374-407B-9485-C52B64F9AD82}" type="datetime1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27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EFAFF-202E-4BE9-9217-BA53A3CBF568}" type="datetime1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456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4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5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20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260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312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365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417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5C6CD-7D59-4E69-B389-572C45A576F0}" type="datetime1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238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C8E3-9D86-4765-BF1F-D6123C900DE5}" type="datetime1">
              <a:rPr lang="en-GB" smtClean="0"/>
              <a:t>19/04/2018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048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5394-3D39-49E6-93BC-0A550901C53B}" type="datetime1">
              <a:rPr lang="en-GB" smtClean="0"/>
              <a:t>19/04/2018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22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09DC-4719-4772-8B84-895ED16C63B6}" type="datetime1">
              <a:rPr lang="en-GB" smtClean="0"/>
              <a:t>19/04/2018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041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2CF8D-3F2B-446E-B0F5-C93804C2D881}" type="datetime1">
              <a:rPr lang="en-GB" smtClean="0"/>
              <a:t>19/04/2018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798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27543"/>
            <a:ext cx="5111750" cy="487759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195919"/>
            <a:ext cx="3008313" cy="3909219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54E27-F9A5-4AD8-80BB-A08595BE3814}" type="datetime1">
              <a:rPr lang="en-GB" smtClean="0"/>
              <a:t>19/04/2018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48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800"/>
            </a:lvl1pPr>
            <a:lvl2pPr marL="405216" indent="0">
              <a:buNone/>
              <a:defRPr sz="2500"/>
            </a:lvl2pPr>
            <a:lvl3pPr marL="810433" indent="0">
              <a:buNone/>
              <a:defRPr sz="2100"/>
            </a:lvl3pPr>
            <a:lvl4pPr marL="1215649" indent="0">
              <a:buNone/>
              <a:defRPr sz="1800"/>
            </a:lvl4pPr>
            <a:lvl5pPr marL="1620865" indent="0">
              <a:buNone/>
              <a:defRPr sz="1800"/>
            </a:lvl5pPr>
            <a:lvl6pPr marL="2026082" indent="0">
              <a:buNone/>
              <a:defRPr sz="1800"/>
            </a:lvl6pPr>
            <a:lvl7pPr marL="2431298" indent="0">
              <a:buNone/>
              <a:defRPr sz="1800"/>
            </a:lvl7pPr>
            <a:lvl8pPr marL="2836515" indent="0">
              <a:buNone/>
              <a:defRPr sz="1800"/>
            </a:lvl8pPr>
            <a:lvl9pPr marL="3241731" indent="0">
              <a:buNone/>
              <a:defRPr sz="18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CDDD-B37E-48E2-83B0-1DB3C80C558E}" type="datetime1">
              <a:rPr lang="en-GB" smtClean="0"/>
              <a:t>19/04/2018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52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81043" tIns="40522" rIns="81043" bIns="405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81043" tIns="40522" rIns="81043" bIns="405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022F2-4575-496F-AE9E-704D48FDED7E}" type="datetime1">
              <a:rPr lang="en-GB" smtClean="0"/>
              <a:t>19/04/2018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5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810433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3912" indent="-303912" algn="l" defTabSz="81043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77" indent="-253260" algn="l" defTabSz="810433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3041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8257" indent="-202608" algn="l" defTabSz="810433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474" indent="-202608" algn="l" defTabSz="810433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8690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3906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9123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4339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216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433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649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865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082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1298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6515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731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-10474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</a:t>
            </a:r>
            <a:endParaRPr lang="en-GB" sz="18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M:\EDITORIAL\OSE\COMMISSIONED CONTENT\YOUNG LEARNERS\The magic cat\Lesson 5 Colours\Images\Paint pot colours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561356"/>
            <a:ext cx="3410744" cy="341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3968" y="1849388"/>
            <a:ext cx="43924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 smtClean="0">
                <a:solidFill>
                  <a:schemeClr val="accent5"/>
                </a:solidFill>
              </a:rPr>
              <a:t>C</a:t>
            </a:r>
            <a:r>
              <a:rPr lang="en-GB" sz="9600" dirty="0" smtClean="0">
                <a:solidFill>
                  <a:schemeClr val="accent3"/>
                </a:solidFill>
              </a:rPr>
              <a:t>o</a:t>
            </a:r>
            <a:r>
              <a:rPr lang="en-GB" sz="9600" dirty="0" smtClean="0">
                <a:solidFill>
                  <a:schemeClr val="accent2"/>
                </a:solidFill>
              </a:rPr>
              <a:t>l</a:t>
            </a:r>
            <a:r>
              <a:rPr lang="en-GB" sz="9600" dirty="0" smtClean="0">
                <a:solidFill>
                  <a:srgbClr val="FFFF66"/>
                </a:solidFill>
              </a:rPr>
              <a:t>o</a:t>
            </a:r>
            <a:r>
              <a:rPr lang="en-GB" sz="9600" dirty="0" smtClean="0">
                <a:solidFill>
                  <a:schemeClr val="accent4"/>
                </a:solidFill>
              </a:rPr>
              <a:t>u</a:t>
            </a:r>
            <a:r>
              <a:rPr lang="en-GB" sz="9600" dirty="0" smtClean="0">
                <a:solidFill>
                  <a:srgbClr val="FF33CC"/>
                </a:solidFill>
              </a:rPr>
              <a:t>r</a:t>
            </a:r>
            <a:r>
              <a:rPr lang="en-GB" sz="9600" dirty="0" smtClean="0">
                <a:solidFill>
                  <a:schemeClr val="accent6"/>
                </a:solidFill>
              </a:rPr>
              <a:t>s</a:t>
            </a:r>
            <a:endParaRPr lang="en-GB" sz="9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4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M:\EDITORIAL\OSE\COMMISSIONED CONTENT\YOUNG LEARNERS\The magic cat\Lesson 5 Colours\Images\Grey\10451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599" y="2857500"/>
            <a:ext cx="2390388" cy="2390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10</a:t>
            </a:r>
            <a:endParaRPr lang="en-GB" sz="18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74639" y="913283"/>
            <a:ext cx="294398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0" dirty="0" smtClean="0">
                <a:solidFill>
                  <a:schemeClr val="bg1">
                    <a:lumMod val="50000"/>
                  </a:schemeClr>
                </a:solidFill>
              </a:rPr>
              <a:t>Grey</a:t>
            </a:r>
            <a:endParaRPr lang="en-GB" sz="8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098" name="Picture 2" descr="M:\EDITORIAL\OSE\COMMISSIONED CONTENT\YOUNG LEARNERS\The magic cat\Lesson 5 Colours\Images\Grey\5647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576138"/>
            <a:ext cx="2914499" cy="1955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M:\EDITORIAL\OSE\COMMISSIONED CONTENT\YOUNG LEARNERS\The magic cat\Lesson 5 Colours\Images\Grey\Grey splog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234141"/>
            <a:ext cx="2421868" cy="232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M:\EDITORIAL\OSE\COMMISSIONED CONTENT\YOUNG LEARNERS\The magic cat\Lesson 5 Colours\Images\Grey\13584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2396637"/>
            <a:ext cx="1923427" cy="194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M:\EDITORIAL\OSE\COMMISSIONED CONTENT\YOUNG LEARNERS\The magic cat\Lesson 5 Colours\Images\Grey\137526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3455825"/>
            <a:ext cx="2660124" cy="177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78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11</a:t>
            </a:r>
            <a:endParaRPr lang="en-GB" sz="18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74639" y="913283"/>
            <a:ext cx="294398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0" dirty="0" smtClean="0">
                <a:solidFill>
                  <a:srgbClr val="E64C9D"/>
                </a:solidFill>
              </a:rPr>
              <a:t>Pink</a:t>
            </a:r>
            <a:endParaRPr lang="en-GB" sz="8000" dirty="0">
              <a:solidFill>
                <a:srgbClr val="E64C9D"/>
              </a:solidFill>
            </a:endParaRPr>
          </a:p>
        </p:txBody>
      </p:sp>
      <p:pic>
        <p:nvPicPr>
          <p:cNvPr id="5122" name="Picture 2" descr="M:\EDITORIAL\OSE\COMMISSIONED CONTENT\YOUNG LEARNERS\The magic cat\Lesson 5 Colours\Images\Pink\Pink splog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1201316"/>
            <a:ext cx="2481064" cy="2381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:\EDITORIAL\OSE\COMMISSIONED CONTENT\YOUNG LEARNERS\The magic cat\Lesson 5 Colours\Images\Pink\484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229" y="1705372"/>
            <a:ext cx="1943515" cy="293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M:\EDITORIAL\OSE\COMMISSIONED CONTENT\YOUNG LEARNERS\The magic cat\Lesson 5 Colours\Images\Pink\8747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2137420"/>
            <a:ext cx="2614562" cy="174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:\EDITORIAL\OSE\COMMISSIONED CONTENT\YOUNG LEARNERS\The magic cat\Lesson 5 Colours\Images\Pink\138319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5635" y="3433564"/>
            <a:ext cx="2457065" cy="163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M:\EDITORIAL\OSE\COMMISSIONED CONTENT\YOUNG LEARNERS\The magic cat\Lesson 5 Colours\Images\Pink\139381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3361668"/>
            <a:ext cx="1508197" cy="201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82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M:\EDITORIAL\OSE\COMMISSIONED CONTENT\YOUNG LEARNERS\The magic cat\Lesson 5 Colours\Images\Orange\13942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93517" y="2546822"/>
            <a:ext cx="1828740" cy="200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12</a:t>
            </a:r>
            <a:endParaRPr lang="en-GB" sz="18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1113805"/>
            <a:ext cx="3289649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0" dirty="0" smtClean="0">
                <a:solidFill>
                  <a:schemeClr val="accent6"/>
                </a:solidFill>
              </a:rPr>
              <a:t>Orange</a:t>
            </a:r>
            <a:endParaRPr lang="en-GB" sz="8000" dirty="0">
              <a:solidFill>
                <a:schemeClr val="accent6"/>
              </a:solidFill>
            </a:endParaRPr>
          </a:p>
        </p:txBody>
      </p:sp>
      <p:pic>
        <p:nvPicPr>
          <p:cNvPr id="3" name="Picture 2" descr="M:\EDITORIAL\OSE\COMMISSIONED CONTENT\YOUNG LEARNERS\The magic cat\Lesson 5 Colours\Images\Orange\Orange splog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8768" y="1129308"/>
            <a:ext cx="223224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M:\EDITORIAL\OSE\COMMISSIONED CONTENT\YOUNG LEARNERS\The magic cat\Lesson 5 Colours\Images\Orange\713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20" y="1417340"/>
            <a:ext cx="2079373" cy="2903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M:\EDITORIAL\OSE\COMMISSIONED CONTENT\YOUNG LEARNERS\The magic cat\Lesson 5 Colours\Images\Orange\3988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3548791"/>
            <a:ext cx="1894220" cy="1257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M:\EDITORIAL\OSE\COMMISSIONED CONTENT\YOUNG LEARNERS\The magic cat\Lesson 5 Colours\Images\Orange\77763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5672" y="2529662"/>
            <a:ext cx="1728192" cy="2617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117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M:\EDITORIAL\OSE\COMMISSIONED CONTENT\YOUNG LEARNERS\The magic cat\Lesson 1 About me\Images\Puzzleberry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5598" y="2509666"/>
            <a:ext cx="2028412" cy="2028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13</a:t>
            </a:r>
            <a:endParaRPr lang="en-GB" sz="18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9849" y="1126406"/>
            <a:ext cx="3289649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0" dirty="0" smtClean="0">
                <a:solidFill>
                  <a:schemeClr val="accent4"/>
                </a:solidFill>
              </a:rPr>
              <a:t>Purple</a:t>
            </a:r>
            <a:endParaRPr lang="en-GB" sz="8000" dirty="0">
              <a:solidFill>
                <a:schemeClr val="accent4"/>
              </a:solidFill>
            </a:endParaRPr>
          </a:p>
        </p:txBody>
      </p:sp>
      <p:pic>
        <p:nvPicPr>
          <p:cNvPr id="6146" name="Picture 2" descr="M:\EDITORIAL\OSE\COMMISSIONED CONTENT\YOUNG LEARNERS\The magic cat\Lesson 5 Colours\Images\Purple\Purple splog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3751" y="1092473"/>
            <a:ext cx="2337775" cy="224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:\EDITORIAL\OSE\COMMISSIONED CONTENT\YOUNG LEARNERS\The magic cat\Lesson 5 Colours\Images\Purple\13678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561356"/>
            <a:ext cx="230460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:\EDITORIAL\OSE\COMMISSIONED CONTENT\YOUNG LEARNERS\The magic cat\Lesson 5 Colours\Images\Purple\1781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1" y="2449845"/>
            <a:ext cx="2184883" cy="2192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:\EDITORIAL\OSE\COMMISSIONED CONTENT\YOUNG LEARNERS\The magic cat\Lesson 5 Colours\Images\Purple\13180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48264" y="3145532"/>
            <a:ext cx="1788751" cy="170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M:\EDITORIAL\OSE\COMMISSIONED CONTENT\YOUNG LEARNERS\The magic cat\Lesson 5 Colours\Images\Purple\139376.jpg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22" y="2509666"/>
            <a:ext cx="1597729" cy="213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997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-10474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14</a:t>
            </a:r>
            <a:endParaRPr lang="en-GB" sz="18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451" y="1070773"/>
            <a:ext cx="3638176" cy="21159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499992" y="1060851"/>
            <a:ext cx="3744416" cy="21147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7451" y="3361556"/>
            <a:ext cx="3661021" cy="20509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3" y="3361556"/>
            <a:ext cx="3744416" cy="20915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674674" y="1150794"/>
            <a:ext cx="296926" cy="3231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500" b="1" dirty="0" smtClean="0">
                <a:solidFill>
                  <a:srgbClr val="7030A0"/>
                </a:solidFill>
              </a:rPr>
              <a:t>1</a:t>
            </a:r>
            <a:endParaRPr lang="en-GB" sz="1500" b="1" dirty="0">
              <a:solidFill>
                <a:srgbClr val="7030A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1150794"/>
            <a:ext cx="296926" cy="3231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7030A0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8611" y="3433564"/>
            <a:ext cx="296926" cy="3231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7030A0"/>
                </a:solidFill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67858" y="3433564"/>
            <a:ext cx="296926" cy="3231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500" b="1" dirty="0">
                <a:solidFill>
                  <a:srgbClr val="7030A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4862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-10474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15</a:t>
            </a:r>
            <a:endParaRPr lang="en-GB" sz="18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9192" y="1773188"/>
            <a:ext cx="7505558" cy="338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6850" y="985292"/>
            <a:ext cx="870207" cy="716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16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1622722"/>
            <a:ext cx="1986335" cy="25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668113"/>
            <a:ext cx="1895487" cy="25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633425"/>
            <a:ext cx="1836029" cy="2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4878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2050" name="Picture 2" descr="M:\EDITORIAL\OSE\COMMISSIONED CONTENT\YOUNG LEARNERS\The magic cat\Lesson 5 Colours\Images\66320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713484"/>
            <a:ext cx="255028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M:\EDITORIAL\OSE\COMMISSIONED CONTENT\YOUNG LEARNERS\The magic cat\Lesson 5 Colours\Images\Blue\13951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89348"/>
            <a:ext cx="3059832" cy="1721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M:\EDITORIAL\OSE\COMMISSIONED CONTENT\YOUNG LEARNERS\The magic cat\Lesson 5 Colours\Images\Blue\13938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07904" y="2470188"/>
            <a:ext cx="2016224" cy="2691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:\EDITORIAL\OSE\COMMISSIONED CONTENT\YOUNG LEARNERS\The magic cat\Lesson 5 Colours\Images\Blue\3754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3361556"/>
            <a:ext cx="2160240" cy="198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M:\EDITORIAL\OSE\COMMISSIONED CONTENT\YOUNG LEARNERS\The magic cat\Lesson 5 Colours\Images\Blue\138917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057300"/>
            <a:ext cx="2457618" cy="171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04284" y="1372799"/>
            <a:ext cx="20162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 smtClean="0">
                <a:solidFill>
                  <a:schemeClr val="accent5"/>
                </a:solidFill>
              </a:rPr>
              <a:t>Blue</a:t>
            </a:r>
            <a:endParaRPr lang="en-GB" sz="80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090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72272" y="1030589"/>
            <a:ext cx="2943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accent3"/>
                </a:solidFill>
              </a:rPr>
              <a:t>G</a:t>
            </a:r>
            <a:r>
              <a:rPr lang="en-GB" sz="8000" dirty="0" smtClean="0">
                <a:solidFill>
                  <a:schemeClr val="accent3"/>
                </a:solidFill>
              </a:rPr>
              <a:t>reen</a:t>
            </a:r>
            <a:endParaRPr lang="en-GB" sz="8000" dirty="0">
              <a:solidFill>
                <a:schemeClr val="accent3"/>
              </a:solidFill>
            </a:endParaRPr>
          </a:p>
        </p:txBody>
      </p:sp>
      <p:pic>
        <p:nvPicPr>
          <p:cNvPr id="4098" name="Picture 2" descr="M:\EDITORIAL\OSE\COMMISSIONED CONTENT\YOUNG LEARNERS\The magic cat\Lesson 5 Colours\Images\Green\6630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192" y="1057300"/>
            <a:ext cx="2593456" cy="2593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M:\EDITORIAL\OSE\COMMISSIONED CONTENT\YOUNG LEARNERS\The magic cat\Lesson 5 Colours\Images\Green\13737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527" y="1790655"/>
            <a:ext cx="2952328" cy="196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M:\EDITORIAL\OSE\COMMISSIONED CONTENT\YOUNG LEARNERS\The magic cat\Lesson 5 Colours\Images\Green\13842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217540"/>
            <a:ext cx="3131840" cy="1760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M:\EDITORIAL\OSE\COMMISSIONED CONTENT\YOUNG LEARNERS\The magic cat\Lesson 5 Colours\Images\Green\13758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505572"/>
            <a:ext cx="2506697" cy="1671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:\EDITORIAL\OSE\COMMISSIONED CONTENT\YOUNG LEARNERS\The magic cat\Lesson 5 Colours\Images\Green\138778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14361" y="2281436"/>
            <a:ext cx="238260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4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6943" y="1024858"/>
            <a:ext cx="2943980" cy="132343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8000" dirty="0" smtClean="0">
                <a:solidFill>
                  <a:schemeClr val="bg1"/>
                </a:solidFill>
              </a:rPr>
              <a:t>White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2053" name="Picture 5" descr="M:\EDITORIAL\OSE\COMMISSIONED CONTENT\YOUNG LEARNERS\The magic cat\Lesson 5 Colours\Images\White\902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489348"/>
            <a:ext cx="2311981" cy="350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M:\EDITORIAL\OSE\COMMISSIONED CONTENT\YOUNG LEARNERS\The magic cat\Lesson 5 Colours\Images\White\2951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0289" y="2533610"/>
            <a:ext cx="1816111" cy="242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M:\EDITORIAL\OSE\COMMISSIONED CONTENT\YOUNG LEARNERS\The magic cat\Lesson 5 Colours\Images\White\37025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505572"/>
            <a:ext cx="1385730" cy="127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M:\EDITORIAL\OSE\COMMISSIONED CONTENT\YOUNG LEARNERS\The magic cat\Lesson 5 Colours\Images\White\4656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6960" y="2812695"/>
            <a:ext cx="1461348" cy="22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208931"/>
            <a:ext cx="2134863" cy="2033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245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6943" y="1024858"/>
            <a:ext cx="29439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 smtClean="0">
                <a:solidFill>
                  <a:srgbClr val="EBF020"/>
                </a:solidFill>
              </a:rPr>
              <a:t>Yellow</a:t>
            </a:r>
            <a:endParaRPr lang="en-GB" sz="8000" dirty="0">
              <a:solidFill>
                <a:srgbClr val="EBF020"/>
              </a:solidFill>
            </a:endParaRPr>
          </a:p>
        </p:txBody>
      </p:sp>
      <p:pic>
        <p:nvPicPr>
          <p:cNvPr id="1027" name="Picture 3" descr="M:\EDITORIAL\OSE\COMMISSIONED CONTENT\YOUNG LEARNERS\The magic cat\Lesson 5 Colours\Images\Yellow\Yellow splog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1129307"/>
            <a:ext cx="2664296" cy="255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M:\EDITORIAL\OSE\COMMISSIONED CONTENT\YOUNG LEARNERS\The magic cat\Lesson 5 Colours\Images\Yellow\137500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1509" y="2242284"/>
            <a:ext cx="1971991" cy="246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M:\EDITORIAL\OSE\COMMISSIONED CONTENT\YOUNG LEARNERS\The magic cat\Lesson 5 Colours\Images\Yellow\139427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556" y="1536762"/>
            <a:ext cx="2641476" cy="264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:\EDITORIAL\OSE\COMMISSIONED CONTENT\YOUNG LEARNERS\The magic cat\Lesson 5 Colours\Images\Yellow\136650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3577580"/>
            <a:ext cx="2350099" cy="157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M:\EDITORIAL\OSE\COMMISSIONED CONTENT\YOUNG LEARNERS\The magic cat\Lesson 5 Colours\Images\Yellow\37055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577580"/>
            <a:ext cx="2402622" cy="2065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32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M:\EDITORIAL\OSE\COMMISSIONED CONTENT\YOUNG LEARNERS\The magic cat\Lesson 5 Colours\Images\Brown\13893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6888" y="2784707"/>
            <a:ext cx="1495864" cy="201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:\EDITORIAL\OSE\COMMISSIONED CONTENT\YOUNG LEARNERS\The magic cat\Lesson 5 Colours\Images\Brown\13106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345332"/>
            <a:ext cx="2846622" cy="2135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M:\EDITORIAL\OSE\COMMISSIONED CONTENT\YOUNG LEARNERS\The magic cat\Lesson 5 Colours\Images\Brown\137943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93604"/>
            <a:ext cx="2702398" cy="180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7</a:t>
            </a:r>
            <a:endParaRPr lang="en-GB" sz="18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M:\EDITORIAL\OSE\COMMISSIONED CONTENT\YOUNG LEARNERS\The magic cat\Lesson 5 Colours\Images\Brown\Brown splog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6" y="1122822"/>
            <a:ext cx="2553072" cy="2450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M:\EDITORIAL\OSE\COMMISSIONED CONTENT\YOUNG LEARNERS\The magic cat\Lesson 5 Colours\Images\Brown\9017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4912" y="2236722"/>
            <a:ext cx="3308042" cy="2186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884943" y="913283"/>
            <a:ext cx="294398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0" dirty="0" smtClean="0">
                <a:solidFill>
                  <a:srgbClr val="996633"/>
                </a:solidFill>
              </a:rPr>
              <a:t>Brown</a:t>
            </a:r>
            <a:endParaRPr lang="en-GB" sz="8000" dirty="0">
              <a:solidFill>
                <a:srgbClr val="9966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50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16034" y="938042"/>
            <a:ext cx="294398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0" dirty="0" smtClean="0"/>
              <a:t>Black</a:t>
            </a:r>
            <a:endParaRPr lang="en-GB" sz="8000" dirty="0"/>
          </a:p>
        </p:txBody>
      </p:sp>
      <p:pic>
        <p:nvPicPr>
          <p:cNvPr id="3074" name="Picture 2" descr="M:\EDITORIAL\OSE\COMMISSIONED CONTENT\YOUNG LEARNERS\The magic cat\Lesson 5 Colours\Images\Black\Black splog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200" y="1201316"/>
            <a:ext cx="2449440" cy="2449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M:\EDITORIAL\OSE\COMMISSIONED CONTENT\YOUNG LEARNERS\The magic cat\Lesson 5 Colours\Images\Black\694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9912" y="2226046"/>
            <a:ext cx="2419605" cy="1612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M:\EDITORIAL\OSE\COMMISSIONED CONTENT\YOUNG LEARNERS\The magic cat\Lesson 5 Colours\Images\Black\86651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4752" y="1868538"/>
            <a:ext cx="2653054" cy="2115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M:\EDITORIAL\OSE\COMMISSIONED CONTENT\YOUNG LEARNERS\The magic cat\Lesson 5 Colours\Images\Black\13059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3009438"/>
            <a:ext cx="1621060" cy="217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M:\EDITORIAL\OSE\COMMISSIONED CONTENT\YOUNG LEARNERS\The magic cat\Lesson 5 Colours\Images\Black\138568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3829845"/>
            <a:ext cx="2614939" cy="1471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520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M:\EDITORIAL\OSE\COMMISSIONED CONTENT\YOUNG LEARNERS\The magic cat\Lesson 5 Colours\Images\Red\77777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924061">
            <a:off x="5594327" y="3132663"/>
            <a:ext cx="1813207" cy="231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84943" y="913283"/>
            <a:ext cx="294398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0000"/>
                </a:solidFill>
              </a:rPr>
              <a:t>R</a:t>
            </a:r>
            <a:r>
              <a:rPr lang="en-GB" sz="8000" dirty="0" smtClean="0">
                <a:solidFill>
                  <a:srgbClr val="FF0000"/>
                </a:solidFill>
              </a:rPr>
              <a:t>ed</a:t>
            </a:r>
            <a:endParaRPr lang="en-GB" sz="80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M:\EDITORIAL\OSE\COMMISSIONED CONTENT\YOUNG LEARNERS\The magic cat\Lesson 5 Colours\Images\Red\Red splog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69752" y="767833"/>
            <a:ext cx="2908325" cy="2791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M:\EDITORIAL\OSE\COMMISSIONED CONTENT\YOUNG LEARNERS\The magic cat\Lesson 5 Colours\Images\Red\139430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4500" y="2202794"/>
            <a:ext cx="1635381" cy="1669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M:\EDITORIAL\OSE\COMMISSIONED CONTENT\YOUNG LEARNERS\The magic cat\Lesson 5 Colours\Images\Red\137473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345332"/>
            <a:ext cx="3316905" cy="2211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M:\EDITORIAL\OSE\COMMISSIONED CONTENT\YOUNG LEARNERS\The magic cat\Lesson 5 Colours\Images\Red\137057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29" y="3559825"/>
            <a:ext cx="2777280" cy="184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63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915</TotalTime>
  <Words>31</Words>
  <Application>Microsoft Office PowerPoint</Application>
  <PresentationFormat>On-screen Show (16:10)</PresentationFormat>
  <Paragraphs>31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Springer-SBM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Magic Cat</dc:title>
  <dc:creator>mpl\</dc:creator>
  <cp:lastModifiedBy>Slatter, Rachel</cp:lastModifiedBy>
  <cp:revision>70</cp:revision>
  <dcterms:created xsi:type="dcterms:W3CDTF">2018-01-30T16:31:46Z</dcterms:created>
  <dcterms:modified xsi:type="dcterms:W3CDTF">2018-04-19T08:59:34Z</dcterms:modified>
</cp:coreProperties>
</file>