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21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7CDE1-32C9-47EE-8883-17D0E92CA9B1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97765-279F-42D6-91ED-9232AC103A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863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972C20-019A-4638-87BF-4DB88F769843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6EA4-40DF-49A4-8341-4ED44CA126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1357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B15BC6-6B38-486D-93BA-9AE102C9B8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8046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A723F-FE3A-414E-8829-1EF8C0DA6B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92075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6EA4-40DF-49A4-8341-4ED44CA126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1134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F4E01-BD76-4112-A1F5-D7ABCC6A97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790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7EC37-E1EB-4D9C-9960-196D1DA59E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8685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4EA1E-5422-4C81-ACB7-C4FAB91CF1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28986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F2E8D-1BA5-4F54-A480-ABDD7AE247F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8158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D620-A1AE-4346-A815-E4EFD5CBE4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4699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3067B-5880-497C-841E-87141DFDAD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34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B4D3E-0A10-4053-9E0A-7B6D066B4D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013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F4E01-BD76-4112-A1F5-D7ABCC6A97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0083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D337D-9408-4E64-90EF-174A5CAAC8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6719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B15BC6-6B38-486D-93BA-9AE102C9B8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8316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A723F-FE3A-414E-8829-1EF8C0DA6B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11205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6EA4-40DF-49A4-8341-4ED44CA126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2804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F4E01-BD76-4112-A1F5-D7ABCC6A97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15594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7EC37-E1EB-4D9C-9960-196D1DA59E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73274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4EA1E-5422-4C81-ACB7-C4FAB91CF1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02790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F2E8D-1BA5-4F54-A480-ABDD7AE247F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478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D620-A1AE-4346-A815-E4EFD5CBE4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1640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3067B-5880-497C-841E-87141DFDAD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8675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7EC37-E1EB-4D9C-9960-196D1DA59E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00238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B4D3E-0A10-4053-9E0A-7B6D066B4D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03639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D337D-9408-4E64-90EF-174A5CAAC8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7890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B15BC6-6B38-486D-93BA-9AE102C9B8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879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A723F-FE3A-414E-8829-1EF8C0DA6B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3926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6EA4-40DF-49A4-8341-4ED44CA126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31968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F4E01-BD76-4112-A1F5-D7ABCC6A97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8800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7EC37-E1EB-4D9C-9960-196D1DA59E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3252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4EA1E-5422-4C81-ACB7-C4FAB91CF1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01579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F2E8D-1BA5-4F54-A480-ABDD7AE247F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79768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D620-A1AE-4346-A815-E4EFD5CBE4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755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4EA1E-5422-4C81-ACB7-C4FAB91CF1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79043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3067B-5880-497C-841E-87141DFDAD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594488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B4D3E-0A10-4053-9E0A-7B6D066B4D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8986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D337D-9408-4E64-90EF-174A5CAAC8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9284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B15BC6-6B38-486D-93BA-9AE102C9B8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29373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A723F-FE3A-414E-8829-1EF8C0DA6B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8937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D6EA4-40DF-49A4-8341-4ED44CA126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17511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F4E01-BD76-4112-A1F5-D7ABCC6A97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1466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7EC37-E1EB-4D9C-9960-196D1DA59E1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324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74EA1E-5422-4C81-ACB7-C4FAB91CF11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2721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F2E8D-1BA5-4F54-A480-ABDD7AE247F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419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F2E8D-1BA5-4F54-A480-ABDD7AE247F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8836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D620-A1AE-4346-A815-E4EFD5CBE4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9843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3067B-5880-497C-841E-87141DFDAD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491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B4D3E-0A10-4053-9E0A-7B6D066B4D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3326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D337D-9408-4E64-90EF-174A5CAAC8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78815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B15BC6-6B38-486D-93BA-9AE102C9B87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77728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A723F-FE3A-414E-8829-1EF8C0DA6B9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01807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E0D620-A1AE-4346-A815-E4EFD5CBE4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736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3067B-5880-497C-841E-87141DFDAD4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1234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8B4D3E-0A10-4053-9E0A-7B6D066B4D4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7502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ED337D-9408-4E64-90EF-174A5CAAC85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121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DE21AC-4A0D-4C97-911E-5AB15A4A2D4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37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DE21AC-4A0D-4C97-911E-5AB15A4A2D4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73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DE21AC-4A0D-4C97-911E-5AB15A4A2D4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DE21AC-4A0D-4C97-911E-5AB15A4A2D4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08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DE21AC-4A0D-4C97-911E-5AB15A4A2D43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217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clil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Hydrogen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 </a:t>
            </a:r>
            <a:endParaRPr lang="en-US" sz="1000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118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It would be used in fuel cells to generate electricity for computers,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4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56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e</a:t>
            </a:r>
            <a:r>
              <a:rPr lang="en-GB" sz="2800" b="1" dirty="0" smtClean="0"/>
              <a:t>lectricity for cars,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26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95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a</a:t>
            </a:r>
            <a:r>
              <a:rPr lang="en-GB" sz="2800" b="1" dirty="0" smtClean="0"/>
              <a:t>nd even electricity for buses.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1"/>
            <a:ext cx="9144000" cy="500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76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GB" sz="2800" b="1" dirty="0" smtClean="0"/>
              <a:t>And best of all, the only waste product from a hydrogen fuel cell is water.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86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69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GB" sz="2800"/>
              <a:t>Do exercise 2 on the worksheet: talk with your partner about hydrogen power. </a:t>
            </a:r>
          </a:p>
          <a:p>
            <a:pPr marL="609600" indent="-609600">
              <a:buFontTx/>
              <a:buAutoNum type="arabicPeriod" startAt="4"/>
            </a:pPr>
            <a:endParaRPr lang="en-GB" sz="2800"/>
          </a:p>
          <a:p>
            <a:pPr marL="609600" indent="-609600">
              <a:buFontTx/>
              <a:buAutoNum type="arabicPeriod" startAt="5"/>
            </a:pPr>
            <a:r>
              <a:rPr lang="en-GB" sz="2800"/>
              <a:t>Do exercise 3 on the worksheet: write sentences in the passive form.</a:t>
            </a:r>
          </a:p>
          <a:p>
            <a:pPr marL="609600" indent="-609600">
              <a:buFontTx/>
              <a:buAutoNum type="arabicPeriod" startAt="5"/>
            </a:pPr>
            <a:endParaRPr lang="en-GB" sz="2800"/>
          </a:p>
          <a:p>
            <a:pPr marL="609600" indent="-609600">
              <a:buFontTx/>
              <a:buAutoNum type="arabicPeriod" startAt="5"/>
            </a:pPr>
            <a:r>
              <a:rPr lang="en-US" sz="2800"/>
              <a:t>Do exercise 4 on the worksheet: write answers to the questions.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598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7.	Give an oral commentary on </a:t>
            </a:r>
            <a:r>
              <a:rPr lang="en-US" sz="2800" smtClean="0"/>
              <a:t>the picture slides.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9157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match the captions with the correct picture.</a:t>
            </a:r>
          </a:p>
          <a:p>
            <a:pPr marL="609600" indent="-609600"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8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2.	</a:t>
            </a:r>
            <a:r>
              <a:rPr lang="en-GB" sz="2800" dirty="0" smtClean="0"/>
              <a:t>Look at the following picture slides and </a:t>
            </a:r>
            <a:r>
              <a:rPr lang="en-GB" sz="2800" dirty="0"/>
              <a:t>check your answers to exercise 1.</a:t>
            </a:r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91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It’s hard to store electricity, so in the future we might store energy in the form of hydrogen.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5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74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But first we’d have to make the hydrogen. Here’s how it could work: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1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67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Using a device called an electrolyser, we’d brake down water into hydrogen and oxygen.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3"/>
            <a:ext cx="9144000" cy="484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21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To do this you need electricity, ideally made from a renewable source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1"/>
            <a:ext cx="9144000" cy="4739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56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s</a:t>
            </a:r>
            <a:r>
              <a:rPr lang="en-GB" sz="2800" b="1" dirty="0" smtClean="0"/>
              <a:t>uch as this hydro power station.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16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876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The hydrogen would then be transported around the country to places where people </a:t>
            </a:r>
            <a:r>
              <a:rPr lang="en-GB" sz="2400" b="1" dirty="0" smtClean="0"/>
              <a:t>need </a:t>
            </a:r>
            <a:r>
              <a:rPr lang="en-GB" sz="2400" b="1" dirty="0" smtClean="0"/>
              <a:t>it to make electricity.</a:t>
            </a:r>
            <a:endParaRPr lang="en-GB" sz="24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6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21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229</Words>
  <Application>Microsoft Office PowerPoint</Application>
  <PresentationFormat>On-screen Show (4:3)</PresentationFormat>
  <Paragraphs>27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Default Design</vt:lpstr>
      <vt:lpstr>1_Default Design</vt:lpstr>
      <vt:lpstr>2_Default Design</vt:lpstr>
      <vt:lpstr>3_Default Design</vt:lpstr>
      <vt:lpstr>4_Default Design</vt:lpstr>
      <vt:lpstr>Hydrogen power  </vt:lpstr>
      <vt:lpstr>First …</vt:lpstr>
      <vt:lpstr>Next</vt:lpstr>
      <vt:lpstr>It’s hard to store electricity, so in the future we might store energy in the form of hydrogen.</vt:lpstr>
      <vt:lpstr>But first we’d have to make the hydrogen. Here’s how it could work:</vt:lpstr>
      <vt:lpstr>Using a device called an electrolyser, we’d brake down water into hydrogen and oxygen.</vt:lpstr>
      <vt:lpstr>To do this you need electricity, ideally made from a renewable source</vt:lpstr>
      <vt:lpstr>such as this hydro power station.</vt:lpstr>
      <vt:lpstr>The hydrogen would then be transported around the country to places where people need it to make electricity.</vt:lpstr>
      <vt:lpstr>It would be used in fuel cells to generate electricity for computers,</vt:lpstr>
      <vt:lpstr>electricity for cars,</vt:lpstr>
      <vt:lpstr>and even electricity for buses.</vt:lpstr>
      <vt:lpstr>And best of all, the only waste product from a hydrogen fuel cell is water.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Hydrogen power</dc:title>
  <dc:creator>mpl\</dc:creator>
  <cp:lastModifiedBy>mpl\</cp:lastModifiedBy>
  <cp:revision>3</cp:revision>
  <dcterms:created xsi:type="dcterms:W3CDTF">2018-10-01T11:32:27Z</dcterms:created>
  <dcterms:modified xsi:type="dcterms:W3CDTF">2018-10-01T16:58:29Z</dcterms:modified>
</cp:coreProperties>
</file>