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</p:sldMasterIdLst>
  <p:sldIdLst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69367B0-3CE6-4B9C-9BC9-006555627B9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3527062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B817515-C7D7-49CA-A0D7-0D336B01247D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95979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B014876-2606-4309-ABF5-4FE0072E6DE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968297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69367B0-3CE6-4B9C-9BC9-006555627B9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963931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AAA9538-07CB-4DF4-B7D7-1FB793E712FD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900950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CDFB129-000D-43E6-9AA5-49F7E4E00EB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397278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5DD7BBF-B8C8-4091-AB9D-9AB080ECC06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70846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DBE4AB2-07B0-4AD2-A472-51E4455B8C46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5287814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467E235-7E80-4844-A456-EB79E2F8D764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440119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88BCDF3-B45F-4BBA-874A-B5C5EBF8692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463562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C55D97B-AC90-4853-9FA1-90EC72FBDA2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585041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AAA9538-07CB-4DF4-B7D7-1FB793E712FD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781497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584F468-81BC-41C1-8275-4E06E45BA5E6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6035382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B817515-C7D7-49CA-A0D7-0D336B01247D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108411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B014876-2606-4309-ABF5-4FE0072E6DE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519245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69367B0-3CE6-4B9C-9BC9-006555627B9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380259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AAA9538-07CB-4DF4-B7D7-1FB793E712FD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165665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CDFB129-000D-43E6-9AA5-49F7E4E00EB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545412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5DD7BBF-B8C8-4091-AB9D-9AB080ECC06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630204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DBE4AB2-07B0-4AD2-A472-51E4455B8C46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4592644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467E235-7E80-4844-A456-EB79E2F8D764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940022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88BCDF3-B45F-4BBA-874A-B5C5EBF8692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379221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CDFB129-000D-43E6-9AA5-49F7E4E00EB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694942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C55D97B-AC90-4853-9FA1-90EC72FBDA2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807131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584F468-81BC-41C1-8275-4E06E45BA5E6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377514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B817515-C7D7-49CA-A0D7-0D336B01247D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3571496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B014876-2606-4309-ABF5-4FE0072E6DE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946699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69367B0-3CE6-4B9C-9BC9-006555627B9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387864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AAA9538-07CB-4DF4-B7D7-1FB793E712FD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6503701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CDFB129-000D-43E6-9AA5-49F7E4E00EB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6510172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5DD7BBF-B8C8-4091-AB9D-9AB080ECC06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258450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DBE4AB2-07B0-4AD2-A472-51E4455B8C46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1022816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467E235-7E80-4844-A456-EB79E2F8D764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754488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5DD7BBF-B8C8-4091-AB9D-9AB080ECC06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48542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88BCDF3-B45F-4BBA-874A-B5C5EBF8692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217679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C55D97B-AC90-4853-9FA1-90EC72FBDA2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140342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584F468-81BC-41C1-8275-4E06E45BA5E6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417566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B817515-C7D7-49CA-A0D7-0D336B01247D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007039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B014876-2606-4309-ABF5-4FE0072E6DE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8224714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69367B0-3CE6-4B9C-9BC9-006555627B9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0017116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AAA9538-07CB-4DF4-B7D7-1FB793E712FD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549408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CDFB129-000D-43E6-9AA5-49F7E4E00EB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605512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5DD7BBF-B8C8-4091-AB9D-9AB080ECC06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2479571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DBE4AB2-07B0-4AD2-A472-51E4455B8C46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71385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DBE4AB2-07B0-4AD2-A472-51E4455B8C46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7401785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467E235-7E80-4844-A456-EB79E2F8D764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554382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88BCDF3-B45F-4BBA-874A-B5C5EBF8692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504923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C55D97B-AC90-4853-9FA1-90EC72FBDA2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138509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584F468-81BC-41C1-8275-4E06E45BA5E6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2787416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B817515-C7D7-49CA-A0D7-0D336B01247D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0521518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B014876-2606-4309-ABF5-4FE0072E6DE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005971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467E235-7E80-4844-A456-EB79E2F8D764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7130761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88BCDF3-B45F-4BBA-874A-B5C5EBF8692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317482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C55D97B-AC90-4853-9FA1-90EC72FBDA2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833507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584F468-81BC-41C1-8275-4E06E45BA5E6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934688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5663309-3C22-4FEA-851B-9AEEE2875216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0316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5663309-3C22-4FEA-851B-9AEEE2875216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4447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5663309-3C22-4FEA-851B-9AEEE2875216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2450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5663309-3C22-4FEA-851B-9AEEE2875216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0826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5663309-3C22-4FEA-851B-9AEEE2875216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5767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nestopenglish.com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pic>
        <p:nvPicPr>
          <p:cNvPr id="37892" name="Picture 4" descr="PowerPoint Masterslide with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93" name="Picture 5" descr="PowerPoint Masterslide with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5400" b="1">
                <a:solidFill>
                  <a:srgbClr val="000000"/>
                </a:solidFill>
              </a:rPr>
              <a:t>Rivers</a:t>
            </a:r>
            <a:endParaRPr lang="en-GB" sz="5400" b="1">
              <a:solidFill>
                <a:srgbClr val="009999"/>
              </a:solidFill>
            </a:endParaRPr>
          </a:p>
        </p:txBody>
      </p:sp>
      <p:sp>
        <p:nvSpPr>
          <p:cNvPr id="37895" name="Text Box 7"/>
          <p:cNvSpPr txBox="1">
            <a:spLocks noChangeArrowheads="1"/>
          </p:cNvSpPr>
          <p:nvPr/>
        </p:nvSpPr>
        <p:spPr bwMode="auto">
          <a:xfrm>
            <a:off x="142875" y="6400800"/>
            <a:ext cx="8893175" cy="725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GB" sz="1000" dirty="0">
                <a:solidFill>
                  <a:srgbClr val="000000"/>
                </a:solidFill>
              </a:rPr>
              <a:t>This PowerPoint presentation has been downloaded from </a:t>
            </a:r>
            <a:r>
              <a:rPr lang="en-GB" sz="1000" dirty="0">
                <a:solidFill>
                  <a:srgbClr val="000000"/>
                </a:solidFill>
                <a:hlinkClick r:id="rId3"/>
              </a:rPr>
              <a:t>www.onestopenglish.com</a:t>
            </a:r>
            <a:r>
              <a:rPr lang="en-GB" sz="1000" dirty="0">
                <a:solidFill>
                  <a:srgbClr val="000000"/>
                </a:solidFill>
              </a:rPr>
              <a:t>. Presentation written by Keith Kelly. 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1000" dirty="0">
                <a:solidFill>
                  <a:srgbClr val="000000"/>
                </a:solidFill>
                <a:cs typeface="Arial" charset="0"/>
              </a:rPr>
              <a:t>© Copyright </a:t>
            </a:r>
            <a:r>
              <a:rPr lang="en-US" sz="1000" dirty="0" smtClean="0">
                <a:solidFill>
                  <a:srgbClr val="000000"/>
                </a:solidFill>
                <a:cs typeface="Arial" charset="0"/>
              </a:rPr>
              <a:t>Springer Nature Ltd </a:t>
            </a:r>
            <a:r>
              <a:rPr lang="en-US" sz="1000" dirty="0" smtClean="0">
                <a:solidFill>
                  <a:srgbClr val="000000"/>
                </a:solidFill>
                <a:cs typeface="Arial" charset="0"/>
              </a:rPr>
              <a:t>2018. </a:t>
            </a:r>
            <a:r>
              <a:rPr lang="en-GB" sz="1000" dirty="0" smtClean="0">
                <a:solidFill>
                  <a:srgbClr val="000000"/>
                </a:solidFill>
              </a:rPr>
              <a:t> </a:t>
            </a:r>
            <a:endParaRPr lang="en-US" sz="1000" dirty="0">
              <a:solidFill>
                <a:srgbClr val="000000"/>
              </a:solidFill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GB" sz="11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70314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Now …</a:t>
            </a:r>
            <a:endParaRPr lang="en-GB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r>
              <a:rPr lang="en-GB" sz="2800"/>
              <a:t>5.	Do exercise 3 on the worksheet, match the parts of sentences.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11452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Presentation</a:t>
            </a:r>
            <a:endParaRPr lang="en-US" sz="280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2800"/>
              <a:t>6.	 Use the PPT template to practice talking about how an ox-bow lake is formed. 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667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First …</a:t>
            </a:r>
            <a:endParaRPr lang="en-US" b="1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r>
              <a:rPr lang="en-GB"/>
              <a:t>1. Do exercise 1 on the worksheet: label the diagram.</a:t>
            </a:r>
            <a:endParaRPr lang="en-US"/>
          </a:p>
          <a:p>
            <a:pPr marL="609600" indent="-609600">
              <a:buFontTx/>
              <a:buNone/>
            </a:pPr>
            <a:r>
              <a:rPr lang="en-US"/>
              <a:t>3. </a:t>
            </a:r>
            <a:r>
              <a:rPr lang="en-GB"/>
              <a:t>Do exercise 2 on the worksheet: match the pictures with the correct caption.</a:t>
            </a:r>
          </a:p>
        </p:txBody>
      </p:sp>
    </p:spTree>
    <p:extLst>
      <p:ext uri="{BB962C8B-B14F-4D97-AF65-F5344CB8AC3E}">
        <p14:creationId xmlns:p14="http://schemas.microsoft.com/office/powerpoint/2010/main" val="2700615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Next</a:t>
            </a:r>
            <a:endParaRPr lang="en-US" b="1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r>
              <a:rPr lang="en-GB" sz="2800" dirty="0"/>
              <a:t>4.	</a:t>
            </a:r>
            <a:r>
              <a:rPr lang="en-GB" sz="2800" dirty="0" smtClean="0"/>
              <a:t>Look at the following picture slides.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799423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548681"/>
            <a:ext cx="6408712" cy="5606058"/>
          </a:xfrm>
        </p:spPr>
      </p:pic>
    </p:spTree>
    <p:extLst>
      <p:ext uri="{BB962C8B-B14F-4D97-AF65-F5344CB8AC3E}">
        <p14:creationId xmlns:p14="http://schemas.microsoft.com/office/powerpoint/2010/main" val="40643405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476673"/>
            <a:ext cx="5397557" cy="5678066"/>
          </a:xfrm>
        </p:spPr>
      </p:pic>
    </p:spTree>
    <p:extLst>
      <p:ext uri="{BB962C8B-B14F-4D97-AF65-F5344CB8AC3E}">
        <p14:creationId xmlns:p14="http://schemas.microsoft.com/office/powerpoint/2010/main" val="15824659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476673"/>
            <a:ext cx="5643989" cy="5678066"/>
          </a:xfrm>
        </p:spPr>
      </p:pic>
    </p:spTree>
    <p:extLst>
      <p:ext uri="{BB962C8B-B14F-4D97-AF65-F5344CB8AC3E}">
        <p14:creationId xmlns:p14="http://schemas.microsoft.com/office/powerpoint/2010/main" val="32918536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476673"/>
            <a:ext cx="5801567" cy="5678066"/>
          </a:xfrm>
        </p:spPr>
      </p:pic>
    </p:spTree>
    <p:extLst>
      <p:ext uri="{BB962C8B-B14F-4D97-AF65-F5344CB8AC3E}">
        <p14:creationId xmlns:p14="http://schemas.microsoft.com/office/powerpoint/2010/main" val="19634291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476673"/>
            <a:ext cx="5890646" cy="5678066"/>
          </a:xfrm>
        </p:spPr>
      </p:pic>
    </p:spTree>
    <p:extLst>
      <p:ext uri="{BB962C8B-B14F-4D97-AF65-F5344CB8AC3E}">
        <p14:creationId xmlns:p14="http://schemas.microsoft.com/office/powerpoint/2010/main" val="142926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548681"/>
            <a:ext cx="5585635" cy="5606058"/>
          </a:xfrm>
        </p:spPr>
      </p:pic>
    </p:spTree>
    <p:extLst>
      <p:ext uri="{BB962C8B-B14F-4D97-AF65-F5344CB8AC3E}">
        <p14:creationId xmlns:p14="http://schemas.microsoft.com/office/powerpoint/2010/main" val="10546734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65</Words>
  <Application>Microsoft Office PowerPoint</Application>
  <PresentationFormat>On-screen Show (4:3)</PresentationFormat>
  <Paragraphs>12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Default Design</vt:lpstr>
      <vt:lpstr>1_Default Design</vt:lpstr>
      <vt:lpstr>2_Default Design</vt:lpstr>
      <vt:lpstr>3_Default Design</vt:lpstr>
      <vt:lpstr>4_Default Design</vt:lpstr>
      <vt:lpstr>PowerPoint Presentation</vt:lpstr>
      <vt:lpstr>First …</vt:lpstr>
      <vt:lpstr>Next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Now …</vt:lpstr>
      <vt:lpstr>Presentation</vt:lpstr>
    </vt:vector>
  </TitlesOfParts>
  <Company>Springer-SBM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mpl\</dc:creator>
  <cp:lastModifiedBy>mpl\</cp:lastModifiedBy>
  <cp:revision>2</cp:revision>
  <dcterms:created xsi:type="dcterms:W3CDTF">2018-10-01T16:00:25Z</dcterms:created>
  <dcterms:modified xsi:type="dcterms:W3CDTF">2018-10-01T17:06:48Z</dcterms:modified>
</cp:coreProperties>
</file>