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61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8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87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A1415C-CCF4-4415-96E6-D905975EA4CD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EFA73C-B860-4F7F-9A16-7118DC54CE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67DE8C-DD81-4B41-B340-F7E3B402E720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3B8515A-3440-4821-AC4F-C8984F0F22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EED9F7-FC82-49F4-B459-CF81BD321B80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20BC19-EB66-4ABB-B51E-5D036A828161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8A5CED-06C6-4809-B81A-93B9628A673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3726-8443-4912-B98F-33395288939A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CADD8-5DF5-48A4-8CDA-5D30D54F1C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E915-30F0-45CC-B0C3-58B4FD895DB6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002D4-D9B2-4F69-948F-0100A6960D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131A2-8E00-4771-9D95-FF21550C5E9E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70E1B-CDD8-43F5-A71C-D3E7A4BA25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0AF8F-5C58-46A4-83ED-78D91AE12630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A5D40-D7C3-4CB6-908E-2D4C1B3949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7299-7479-4C88-A579-99131744DE98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A0CF6-23CB-4E43-AB24-C5C5EB0F25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ACF71-E934-4EC3-851F-9BB65C3495CF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45696-425C-41CB-A267-B9D616D773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E60CF-AA08-44D5-BDB7-636E7175AB5A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07B4E-F375-4760-8706-7634AB2DA0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7193-8FF6-4593-A70B-146D52100E04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6F32C-9A8C-4A0A-A283-0D99120781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E5274-C85E-413C-89A3-82C3692253D1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EFD7E-88C5-4F1F-B5ED-9D047E8DC4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DDA68-B3F2-45EA-BE2E-22BEA5BD796B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28FF1-70B4-42EF-9FA4-963F2A9084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1B4FF-C519-4898-9424-DEAEA9341E90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436A8-6291-4633-8462-5FB5AD4EFE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EF8584-F390-49BC-8720-182FF8FE914F}" type="datetimeFigureOut">
              <a:rPr lang="en-US"/>
              <a:pPr>
                <a:defRPr/>
              </a:pPr>
              <a:t>8/22/2008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D2DE07-7183-445A-9859-9F79B7779F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7" descr="Onestopclil PowerPoint Masterslid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323850" y="-242888"/>
            <a:ext cx="9753600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>The American Revolution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GB" sz="4000" b="1" smtClean="0"/>
              <a:t>Introduction</a:t>
            </a:r>
          </a:p>
          <a:p>
            <a:pPr algn="ctr" eaLnBrk="1" hangingPunct="1">
              <a:buFontTx/>
              <a:buNone/>
            </a:pPr>
            <a:endParaRPr lang="en-GB" sz="4000" b="1" smtClean="0"/>
          </a:p>
          <a:p>
            <a:pPr eaLnBrk="1" hangingPunct="1">
              <a:buFontTx/>
              <a:buChar char="•"/>
            </a:pPr>
            <a:r>
              <a:rPr lang="en-GB" sz="4400" smtClean="0"/>
              <a:t>Pride</a:t>
            </a:r>
          </a:p>
          <a:p>
            <a:pPr eaLnBrk="1" hangingPunct="1">
              <a:buFontTx/>
              <a:buChar char="•"/>
            </a:pPr>
            <a:r>
              <a:rPr lang="en-GB" sz="4400" smtClean="0"/>
              <a:t>Truth and fiction</a:t>
            </a:r>
          </a:p>
          <a:p>
            <a:pPr eaLnBrk="1" hangingPunct="1">
              <a:buFontTx/>
              <a:buChar char="•"/>
            </a:pPr>
            <a:r>
              <a:rPr lang="en-GB" sz="4400" smtClean="0"/>
              <a:t>Significance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Pre-war period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3600" smtClean="0"/>
              <a:t>Colonists’ origins</a:t>
            </a:r>
          </a:p>
          <a:p>
            <a:r>
              <a:rPr lang="en-GB" sz="3600" smtClean="0"/>
              <a:t>Colonists’ beliefs</a:t>
            </a:r>
          </a:p>
          <a:p>
            <a:r>
              <a:rPr lang="en-GB" sz="3600" smtClean="0"/>
              <a:t>British government failure</a:t>
            </a:r>
          </a:p>
          <a:p>
            <a:r>
              <a:rPr lang="en-GB" sz="3600" smtClean="0"/>
              <a:t>Colonists’ response</a:t>
            </a:r>
          </a:p>
          <a:p>
            <a:r>
              <a:rPr lang="en-GB" sz="3600" smtClean="0"/>
              <a:t>Stamp Act</a:t>
            </a:r>
          </a:p>
          <a:p>
            <a:r>
              <a:rPr lang="en-GB" sz="3600" smtClean="0"/>
              <a:t>Further taxes</a:t>
            </a:r>
          </a:p>
          <a:p>
            <a:r>
              <a:rPr lang="en-GB" sz="3600" smtClean="0"/>
              <a:t>Boston Tea Party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>War period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Beginnings of the war</a:t>
            </a:r>
          </a:p>
          <a:p>
            <a:pPr eaLnBrk="1" hangingPunct="1"/>
            <a:r>
              <a:rPr lang="en-GB" sz="4000" smtClean="0"/>
              <a:t>Washington took control</a:t>
            </a:r>
          </a:p>
          <a:p>
            <a:pPr eaLnBrk="1" hangingPunct="1"/>
            <a:r>
              <a:rPr lang="en-GB" sz="4000" smtClean="0"/>
              <a:t>Unlikely British defeat</a:t>
            </a:r>
          </a:p>
          <a:p>
            <a:pPr eaLnBrk="1" hangingPunct="1"/>
            <a:r>
              <a:rPr lang="en-GB" sz="4000" smtClean="0"/>
              <a:t>Colonialists’ advantage</a:t>
            </a:r>
          </a:p>
          <a:p>
            <a:pPr eaLnBrk="1" hangingPunct="1"/>
            <a:r>
              <a:rPr lang="en-GB" sz="4000" smtClean="0"/>
              <a:t>Key strategy</a:t>
            </a:r>
          </a:p>
          <a:p>
            <a:pPr lvl="1" eaLnBrk="1" hangingPunct="1"/>
            <a:endParaRPr lang="en-GB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>British surrender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French fleet</a:t>
            </a:r>
          </a:p>
          <a:p>
            <a:pPr eaLnBrk="1" hangingPunct="1"/>
            <a:r>
              <a:rPr lang="en-GB" sz="4000" smtClean="0"/>
              <a:t>Washington</a:t>
            </a:r>
          </a:p>
          <a:p>
            <a:pPr eaLnBrk="1" hangingPunct="1"/>
            <a:r>
              <a:rPr lang="en-GB" sz="4000" smtClean="0"/>
              <a:t>Cornwallis</a:t>
            </a:r>
          </a:p>
          <a:p>
            <a:pPr eaLnBrk="1" hangingPunct="1"/>
            <a:r>
              <a:rPr lang="en-GB" sz="4000" smtClean="0"/>
              <a:t>Lord North</a:t>
            </a:r>
          </a:p>
          <a:p>
            <a:pPr eaLnBrk="1" hangingPunct="1">
              <a:buFont typeface="Arial" charset="0"/>
              <a:buNone/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54</Words>
  <Application>Microsoft Office PowerPoint</Application>
  <PresentationFormat>On-screen Show (4:3)</PresentationFormat>
  <Paragraphs>28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The American Revolution</vt:lpstr>
      <vt:lpstr>Pre-war period</vt:lpstr>
      <vt:lpstr>War period</vt:lpstr>
      <vt:lpstr>British surrender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Biography of a founding father</dc:title>
  <dc:creator>Windows User</dc:creator>
  <cp:lastModifiedBy>Macmillan Staff Member</cp:lastModifiedBy>
  <cp:revision>8</cp:revision>
  <dcterms:created xsi:type="dcterms:W3CDTF">2008-04-09T17:59:02Z</dcterms:created>
  <dcterms:modified xsi:type="dcterms:W3CDTF">2008-08-22T11:02:10Z</dcterms:modified>
</cp:coreProperties>
</file>