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4.xml" ContentType="application/vnd.openxmlformats-officedocument.theme+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2" r:id="rId2"/>
    <p:sldMasterId id="2147483684" r:id="rId3"/>
    <p:sldMasterId id="2147483696" r:id="rId4"/>
    <p:sldMasterId id="2147483708" r:id="rId5"/>
  </p:sldMasterIdLst>
  <p:notesMasterIdLst>
    <p:notesMasterId r:id="rId20"/>
  </p:notesMasterIdLst>
  <p:sldIdLst>
    <p:sldId id="257" r:id="rId6"/>
    <p:sldId id="258" r:id="rId7"/>
    <p:sldId id="259" r:id="rId8"/>
    <p:sldId id="260" r:id="rId9"/>
    <p:sldId id="261" r:id="rId10"/>
    <p:sldId id="262" r:id="rId11"/>
    <p:sldId id="263" r:id="rId12"/>
    <p:sldId id="264" r:id="rId13"/>
    <p:sldId id="265" r:id="rId14"/>
    <p:sldId id="266" r:id="rId15"/>
    <p:sldId id="267" r:id="rId16"/>
    <p:sldId id="268" r:id="rId17"/>
    <p:sldId id="269" r:id="rId18"/>
    <p:sldId id="270" r:id="rId1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7" d="100"/>
          <a:sy n="107" d="100"/>
        </p:scale>
        <p:origin x="-1098" y="-8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3" Type="http://schemas.openxmlformats.org/officeDocument/2006/relationships/slideMaster" Target="slideMasters/slideMaster3.xml"/><Relationship Id="rId21" Type="http://schemas.openxmlformats.org/officeDocument/2006/relationships/presProps" Target="presProps.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 Type="http://schemas.openxmlformats.org/officeDocument/2006/relationships/slideMaster" Target="slideMasters/slideMaster2.xml"/><Relationship Id="rId16" Type="http://schemas.openxmlformats.org/officeDocument/2006/relationships/slide" Target="slides/slide11.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tableStyles" Target="tableStyles.xml"/><Relationship Id="rId5" Type="http://schemas.openxmlformats.org/officeDocument/2006/relationships/slideMaster" Target="slideMasters/slideMaster5.xml"/><Relationship Id="rId15" Type="http://schemas.openxmlformats.org/officeDocument/2006/relationships/slide" Target="slides/slide10.xml"/><Relationship Id="rId23" Type="http://schemas.openxmlformats.org/officeDocument/2006/relationships/theme" Target="theme/theme1.xml"/><Relationship Id="rId10" Type="http://schemas.openxmlformats.org/officeDocument/2006/relationships/slide" Target="slides/slide5.xml"/><Relationship Id="rId19" Type="http://schemas.openxmlformats.org/officeDocument/2006/relationships/slide" Target="slides/slide14.xml"/><Relationship Id="rId4" Type="http://schemas.openxmlformats.org/officeDocument/2006/relationships/slideMaster" Target="slideMasters/slideMaster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E0F84D8-C1BF-488E-83C3-A782C7754A31}" type="datetimeFigureOut">
              <a:rPr lang="en-GB" smtClean="0"/>
              <a:t>02/10/2018</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40108FC-4896-4A79-AE7A-2D70AEBBB006}" type="slidenum">
              <a:rPr lang="en-GB" smtClean="0"/>
              <a:t>‹#›</a:t>
            </a:fld>
            <a:endParaRPr lang="en-GB"/>
          </a:p>
        </p:txBody>
      </p:sp>
    </p:spTree>
    <p:extLst>
      <p:ext uri="{BB962C8B-B14F-4D97-AF65-F5344CB8AC3E}">
        <p14:creationId xmlns:p14="http://schemas.microsoft.com/office/powerpoint/2010/main" val="215271962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D5E602E-A14F-4D7B-B1BF-121350F63B08}" type="slidenum">
              <a:rPr lang="en-GB">
                <a:solidFill>
                  <a:prstClr val="black"/>
                </a:solidFill>
              </a:rPr>
              <a:pPr/>
              <a:t>1</a:t>
            </a:fld>
            <a:endParaRPr lang="en-GB">
              <a:solidFill>
                <a:prstClr val="black"/>
              </a:solidFill>
            </a:endParaRPr>
          </a:p>
        </p:txBody>
      </p:sp>
      <p:sp>
        <p:nvSpPr>
          <p:cNvPr id="25602" name="Rectangle 2"/>
          <p:cNvSpPr>
            <a:spLocks noGrp="1" noRot="1" noChangeAspect="1" noChangeArrowheads="1" noTextEdit="1"/>
          </p:cNvSpPr>
          <p:nvPr>
            <p:ph type="sldImg"/>
          </p:nvPr>
        </p:nvSpPr>
        <p:spPr>
          <a:ln/>
        </p:spPr>
      </p:sp>
      <p:sp>
        <p:nvSpPr>
          <p:cNvPr id="25603" name="Rectangle 3"/>
          <p:cNvSpPr>
            <a:spLocks noGrp="1" noChangeArrowheads="1"/>
          </p:cNvSpPr>
          <p:nvPr>
            <p:ph type="body" idx="1"/>
          </p:nvPr>
        </p:nvSpPr>
        <p:spPr/>
        <p:txBody>
          <a:bodyPr/>
          <a:lstStyle/>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lvl1pPr>
              <a:defRPr/>
            </a:lvl1pPr>
          </a:lstStyle>
          <a:p>
            <a:endParaRPr lang="en-GB">
              <a:solidFill>
                <a:srgbClr val="000000"/>
              </a:solidFill>
            </a:endParaRPr>
          </a:p>
        </p:txBody>
      </p:sp>
      <p:sp>
        <p:nvSpPr>
          <p:cNvPr id="5" name="Slide Number Placeholder 4"/>
          <p:cNvSpPr>
            <a:spLocks noGrp="1"/>
          </p:cNvSpPr>
          <p:nvPr>
            <p:ph type="sldNum" sz="quarter" idx="11"/>
          </p:nvPr>
        </p:nvSpPr>
        <p:spPr/>
        <p:txBody>
          <a:bodyPr/>
          <a:lstStyle>
            <a:lvl1pPr>
              <a:defRPr/>
            </a:lvl1pPr>
          </a:lstStyle>
          <a:p>
            <a:fld id="{2A79AC29-2388-4795-9F77-C7B6021F0192}" type="slidenum">
              <a:rPr lang="en-GB">
                <a:solidFill>
                  <a:srgbClr val="000000"/>
                </a:solidFill>
              </a:rPr>
              <a:pPr/>
              <a:t>‹#›</a:t>
            </a:fld>
            <a:endParaRPr lang="en-GB">
              <a:solidFill>
                <a:srgbClr val="000000"/>
              </a:solidFill>
            </a:endParaRPr>
          </a:p>
        </p:txBody>
      </p:sp>
    </p:spTree>
    <p:extLst>
      <p:ext uri="{BB962C8B-B14F-4D97-AF65-F5344CB8AC3E}">
        <p14:creationId xmlns:p14="http://schemas.microsoft.com/office/powerpoint/2010/main" val="2194498312"/>
      </p:ext>
    </p:extLst>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endParaRPr lang="en-GB">
              <a:solidFill>
                <a:srgbClr val="000000"/>
              </a:solidFill>
            </a:endParaRPr>
          </a:p>
        </p:txBody>
      </p:sp>
      <p:sp>
        <p:nvSpPr>
          <p:cNvPr id="5" name="Slide Number Placeholder 4"/>
          <p:cNvSpPr>
            <a:spLocks noGrp="1"/>
          </p:cNvSpPr>
          <p:nvPr>
            <p:ph type="sldNum" sz="quarter" idx="11"/>
          </p:nvPr>
        </p:nvSpPr>
        <p:spPr/>
        <p:txBody>
          <a:bodyPr/>
          <a:lstStyle>
            <a:lvl1pPr>
              <a:defRPr/>
            </a:lvl1pPr>
          </a:lstStyle>
          <a:p>
            <a:fld id="{79635941-73CE-40CE-A6DE-46CAA0DE93F4}" type="slidenum">
              <a:rPr lang="en-GB">
                <a:solidFill>
                  <a:srgbClr val="000000"/>
                </a:solidFill>
              </a:rPr>
              <a:pPr/>
              <a:t>‹#›</a:t>
            </a:fld>
            <a:endParaRPr lang="en-GB">
              <a:solidFill>
                <a:srgbClr val="000000"/>
              </a:solidFill>
            </a:endParaRPr>
          </a:p>
        </p:txBody>
      </p:sp>
    </p:spTree>
    <p:extLst>
      <p:ext uri="{BB962C8B-B14F-4D97-AF65-F5344CB8AC3E}">
        <p14:creationId xmlns:p14="http://schemas.microsoft.com/office/powerpoint/2010/main" val="3424680485"/>
      </p:ext>
    </p:extLst>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485775"/>
            <a:ext cx="2057400" cy="5668963"/>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485775"/>
            <a:ext cx="6019800" cy="566896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endParaRPr lang="en-GB">
              <a:solidFill>
                <a:srgbClr val="000000"/>
              </a:solidFill>
            </a:endParaRPr>
          </a:p>
        </p:txBody>
      </p:sp>
      <p:sp>
        <p:nvSpPr>
          <p:cNvPr id="5" name="Slide Number Placeholder 4"/>
          <p:cNvSpPr>
            <a:spLocks noGrp="1"/>
          </p:cNvSpPr>
          <p:nvPr>
            <p:ph type="sldNum" sz="quarter" idx="11"/>
          </p:nvPr>
        </p:nvSpPr>
        <p:spPr/>
        <p:txBody>
          <a:bodyPr/>
          <a:lstStyle>
            <a:lvl1pPr>
              <a:defRPr/>
            </a:lvl1pPr>
          </a:lstStyle>
          <a:p>
            <a:fld id="{B7DD4C2A-2986-4477-AA13-D59B20E1C8B0}" type="slidenum">
              <a:rPr lang="en-GB">
                <a:solidFill>
                  <a:srgbClr val="000000"/>
                </a:solidFill>
              </a:rPr>
              <a:pPr/>
              <a:t>‹#›</a:t>
            </a:fld>
            <a:endParaRPr lang="en-GB">
              <a:solidFill>
                <a:srgbClr val="000000"/>
              </a:solidFill>
            </a:endParaRPr>
          </a:p>
        </p:txBody>
      </p:sp>
    </p:spTree>
    <p:extLst>
      <p:ext uri="{BB962C8B-B14F-4D97-AF65-F5344CB8AC3E}">
        <p14:creationId xmlns:p14="http://schemas.microsoft.com/office/powerpoint/2010/main" val="3510875901"/>
      </p:ext>
    </p:extLst>
  </p:cSld>
  <p:clrMapOvr>
    <a:masterClrMapping/>
  </p:clrMapOv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lvl1pPr>
              <a:defRPr/>
            </a:lvl1pPr>
          </a:lstStyle>
          <a:p>
            <a:endParaRPr lang="en-GB">
              <a:solidFill>
                <a:srgbClr val="000000"/>
              </a:solidFill>
            </a:endParaRPr>
          </a:p>
        </p:txBody>
      </p:sp>
      <p:sp>
        <p:nvSpPr>
          <p:cNvPr id="5" name="Slide Number Placeholder 4"/>
          <p:cNvSpPr>
            <a:spLocks noGrp="1"/>
          </p:cNvSpPr>
          <p:nvPr>
            <p:ph type="sldNum" sz="quarter" idx="11"/>
          </p:nvPr>
        </p:nvSpPr>
        <p:spPr/>
        <p:txBody>
          <a:bodyPr/>
          <a:lstStyle>
            <a:lvl1pPr>
              <a:defRPr/>
            </a:lvl1pPr>
          </a:lstStyle>
          <a:p>
            <a:fld id="{2A79AC29-2388-4795-9F77-C7B6021F0192}" type="slidenum">
              <a:rPr lang="en-GB">
                <a:solidFill>
                  <a:srgbClr val="000000"/>
                </a:solidFill>
              </a:rPr>
              <a:pPr/>
              <a:t>‹#›</a:t>
            </a:fld>
            <a:endParaRPr lang="en-GB">
              <a:solidFill>
                <a:srgbClr val="000000"/>
              </a:solidFill>
            </a:endParaRPr>
          </a:p>
        </p:txBody>
      </p:sp>
    </p:spTree>
    <p:extLst>
      <p:ext uri="{BB962C8B-B14F-4D97-AF65-F5344CB8AC3E}">
        <p14:creationId xmlns:p14="http://schemas.microsoft.com/office/powerpoint/2010/main" val="3181690298"/>
      </p:ext>
    </p:extLst>
  </p:cSld>
  <p:clrMapOvr>
    <a:masterClrMapping/>
  </p:clrMapOvr>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endParaRPr lang="en-GB">
              <a:solidFill>
                <a:srgbClr val="000000"/>
              </a:solidFill>
            </a:endParaRPr>
          </a:p>
        </p:txBody>
      </p:sp>
      <p:sp>
        <p:nvSpPr>
          <p:cNvPr id="5" name="Slide Number Placeholder 4"/>
          <p:cNvSpPr>
            <a:spLocks noGrp="1"/>
          </p:cNvSpPr>
          <p:nvPr>
            <p:ph type="sldNum" sz="quarter" idx="11"/>
          </p:nvPr>
        </p:nvSpPr>
        <p:spPr/>
        <p:txBody>
          <a:bodyPr/>
          <a:lstStyle>
            <a:lvl1pPr>
              <a:defRPr/>
            </a:lvl1pPr>
          </a:lstStyle>
          <a:p>
            <a:fld id="{B0638CC2-F4C1-4149-AEA8-AF809E4EBF0E}" type="slidenum">
              <a:rPr lang="en-GB">
                <a:solidFill>
                  <a:srgbClr val="000000"/>
                </a:solidFill>
              </a:rPr>
              <a:pPr/>
              <a:t>‹#›</a:t>
            </a:fld>
            <a:endParaRPr lang="en-GB">
              <a:solidFill>
                <a:srgbClr val="000000"/>
              </a:solidFill>
            </a:endParaRPr>
          </a:p>
        </p:txBody>
      </p:sp>
    </p:spTree>
    <p:extLst>
      <p:ext uri="{BB962C8B-B14F-4D97-AF65-F5344CB8AC3E}">
        <p14:creationId xmlns:p14="http://schemas.microsoft.com/office/powerpoint/2010/main" val="2505003579"/>
      </p:ext>
    </p:extLst>
  </p:cSld>
  <p:clrMapOvr>
    <a:masterClrMapping/>
  </p:clrMapOvr>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GB">
              <a:solidFill>
                <a:srgbClr val="000000"/>
              </a:solidFill>
            </a:endParaRPr>
          </a:p>
        </p:txBody>
      </p:sp>
      <p:sp>
        <p:nvSpPr>
          <p:cNvPr id="5" name="Slide Number Placeholder 4"/>
          <p:cNvSpPr>
            <a:spLocks noGrp="1"/>
          </p:cNvSpPr>
          <p:nvPr>
            <p:ph type="sldNum" sz="quarter" idx="11"/>
          </p:nvPr>
        </p:nvSpPr>
        <p:spPr/>
        <p:txBody>
          <a:bodyPr/>
          <a:lstStyle>
            <a:lvl1pPr>
              <a:defRPr/>
            </a:lvl1pPr>
          </a:lstStyle>
          <a:p>
            <a:fld id="{B206A188-4E7A-4C15-B881-0C3881E4FAC6}" type="slidenum">
              <a:rPr lang="en-GB">
                <a:solidFill>
                  <a:srgbClr val="000000"/>
                </a:solidFill>
              </a:rPr>
              <a:pPr/>
              <a:t>‹#›</a:t>
            </a:fld>
            <a:endParaRPr lang="en-GB">
              <a:solidFill>
                <a:srgbClr val="000000"/>
              </a:solidFill>
            </a:endParaRPr>
          </a:p>
        </p:txBody>
      </p:sp>
    </p:spTree>
    <p:extLst>
      <p:ext uri="{BB962C8B-B14F-4D97-AF65-F5344CB8AC3E}">
        <p14:creationId xmlns:p14="http://schemas.microsoft.com/office/powerpoint/2010/main" val="763404471"/>
      </p:ext>
    </p:extLst>
  </p:cSld>
  <p:clrMapOvr>
    <a:masterClrMapping/>
  </p:clrMapOvr>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28775"/>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28775"/>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lvl1pPr>
              <a:defRPr/>
            </a:lvl1pPr>
          </a:lstStyle>
          <a:p>
            <a:endParaRPr lang="en-GB">
              <a:solidFill>
                <a:srgbClr val="000000"/>
              </a:solidFill>
            </a:endParaRPr>
          </a:p>
        </p:txBody>
      </p:sp>
      <p:sp>
        <p:nvSpPr>
          <p:cNvPr id="6" name="Slide Number Placeholder 5"/>
          <p:cNvSpPr>
            <a:spLocks noGrp="1"/>
          </p:cNvSpPr>
          <p:nvPr>
            <p:ph type="sldNum" sz="quarter" idx="11"/>
          </p:nvPr>
        </p:nvSpPr>
        <p:spPr/>
        <p:txBody>
          <a:bodyPr/>
          <a:lstStyle>
            <a:lvl1pPr>
              <a:defRPr/>
            </a:lvl1pPr>
          </a:lstStyle>
          <a:p>
            <a:fld id="{91F16513-E7A3-4931-A0FD-4C4DCD0AEDB9}" type="slidenum">
              <a:rPr lang="en-GB">
                <a:solidFill>
                  <a:srgbClr val="000000"/>
                </a:solidFill>
              </a:rPr>
              <a:pPr/>
              <a:t>‹#›</a:t>
            </a:fld>
            <a:endParaRPr lang="en-GB">
              <a:solidFill>
                <a:srgbClr val="000000"/>
              </a:solidFill>
            </a:endParaRPr>
          </a:p>
        </p:txBody>
      </p:sp>
    </p:spTree>
    <p:extLst>
      <p:ext uri="{BB962C8B-B14F-4D97-AF65-F5344CB8AC3E}">
        <p14:creationId xmlns:p14="http://schemas.microsoft.com/office/powerpoint/2010/main" val="1003598878"/>
      </p:ext>
    </p:extLst>
  </p:cSld>
  <p:clrMapOvr>
    <a:masterClrMapping/>
  </p:clrMapOvr>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lvl1pPr>
              <a:defRPr/>
            </a:lvl1pPr>
          </a:lstStyle>
          <a:p>
            <a:endParaRPr lang="en-GB">
              <a:solidFill>
                <a:srgbClr val="000000"/>
              </a:solidFill>
            </a:endParaRPr>
          </a:p>
        </p:txBody>
      </p:sp>
      <p:sp>
        <p:nvSpPr>
          <p:cNvPr id="8" name="Slide Number Placeholder 7"/>
          <p:cNvSpPr>
            <a:spLocks noGrp="1"/>
          </p:cNvSpPr>
          <p:nvPr>
            <p:ph type="sldNum" sz="quarter" idx="11"/>
          </p:nvPr>
        </p:nvSpPr>
        <p:spPr/>
        <p:txBody>
          <a:bodyPr/>
          <a:lstStyle>
            <a:lvl1pPr>
              <a:defRPr/>
            </a:lvl1pPr>
          </a:lstStyle>
          <a:p>
            <a:fld id="{45870C5F-61FE-4A69-8A2C-EBB27F549C6B}" type="slidenum">
              <a:rPr lang="en-GB">
                <a:solidFill>
                  <a:srgbClr val="000000"/>
                </a:solidFill>
              </a:rPr>
              <a:pPr/>
              <a:t>‹#›</a:t>
            </a:fld>
            <a:endParaRPr lang="en-GB">
              <a:solidFill>
                <a:srgbClr val="000000"/>
              </a:solidFill>
            </a:endParaRPr>
          </a:p>
        </p:txBody>
      </p:sp>
    </p:spTree>
    <p:extLst>
      <p:ext uri="{BB962C8B-B14F-4D97-AF65-F5344CB8AC3E}">
        <p14:creationId xmlns:p14="http://schemas.microsoft.com/office/powerpoint/2010/main" val="1241635065"/>
      </p:ext>
    </p:extLst>
  </p:cSld>
  <p:clrMapOvr>
    <a:masterClrMapping/>
  </p:clrMapOvr>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lvl1pPr>
              <a:defRPr/>
            </a:lvl1pPr>
          </a:lstStyle>
          <a:p>
            <a:endParaRPr lang="en-GB">
              <a:solidFill>
                <a:srgbClr val="000000"/>
              </a:solidFill>
            </a:endParaRPr>
          </a:p>
        </p:txBody>
      </p:sp>
      <p:sp>
        <p:nvSpPr>
          <p:cNvPr id="4" name="Slide Number Placeholder 3"/>
          <p:cNvSpPr>
            <a:spLocks noGrp="1"/>
          </p:cNvSpPr>
          <p:nvPr>
            <p:ph type="sldNum" sz="quarter" idx="11"/>
          </p:nvPr>
        </p:nvSpPr>
        <p:spPr/>
        <p:txBody>
          <a:bodyPr/>
          <a:lstStyle>
            <a:lvl1pPr>
              <a:defRPr/>
            </a:lvl1pPr>
          </a:lstStyle>
          <a:p>
            <a:fld id="{2C87EEDF-D8E9-4050-8C30-FD1B1660AA6B}" type="slidenum">
              <a:rPr lang="en-GB">
                <a:solidFill>
                  <a:srgbClr val="000000"/>
                </a:solidFill>
              </a:rPr>
              <a:pPr/>
              <a:t>‹#›</a:t>
            </a:fld>
            <a:endParaRPr lang="en-GB">
              <a:solidFill>
                <a:srgbClr val="000000"/>
              </a:solidFill>
            </a:endParaRPr>
          </a:p>
        </p:txBody>
      </p:sp>
    </p:spTree>
    <p:extLst>
      <p:ext uri="{BB962C8B-B14F-4D97-AF65-F5344CB8AC3E}">
        <p14:creationId xmlns:p14="http://schemas.microsoft.com/office/powerpoint/2010/main" val="444755719"/>
      </p:ext>
    </p:extLst>
  </p:cSld>
  <p:clrMapOvr>
    <a:masterClrMapping/>
  </p:clrMapOvr>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GB">
              <a:solidFill>
                <a:srgbClr val="000000"/>
              </a:solidFill>
            </a:endParaRPr>
          </a:p>
        </p:txBody>
      </p:sp>
      <p:sp>
        <p:nvSpPr>
          <p:cNvPr id="3" name="Slide Number Placeholder 2"/>
          <p:cNvSpPr>
            <a:spLocks noGrp="1"/>
          </p:cNvSpPr>
          <p:nvPr>
            <p:ph type="sldNum" sz="quarter" idx="11"/>
          </p:nvPr>
        </p:nvSpPr>
        <p:spPr/>
        <p:txBody>
          <a:bodyPr/>
          <a:lstStyle>
            <a:lvl1pPr>
              <a:defRPr/>
            </a:lvl1pPr>
          </a:lstStyle>
          <a:p>
            <a:fld id="{7FAAC1F1-776E-4118-B60F-FC5F0BF11691}" type="slidenum">
              <a:rPr lang="en-GB">
                <a:solidFill>
                  <a:srgbClr val="000000"/>
                </a:solidFill>
              </a:rPr>
              <a:pPr/>
              <a:t>‹#›</a:t>
            </a:fld>
            <a:endParaRPr lang="en-GB">
              <a:solidFill>
                <a:srgbClr val="000000"/>
              </a:solidFill>
            </a:endParaRPr>
          </a:p>
        </p:txBody>
      </p:sp>
    </p:spTree>
    <p:extLst>
      <p:ext uri="{BB962C8B-B14F-4D97-AF65-F5344CB8AC3E}">
        <p14:creationId xmlns:p14="http://schemas.microsoft.com/office/powerpoint/2010/main" val="2265451067"/>
      </p:ext>
    </p:extLst>
  </p:cSld>
  <p:clrMapOvr>
    <a:masterClrMapping/>
  </p:clrMapOvr>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GB">
              <a:solidFill>
                <a:srgbClr val="000000"/>
              </a:solidFill>
            </a:endParaRPr>
          </a:p>
        </p:txBody>
      </p:sp>
      <p:sp>
        <p:nvSpPr>
          <p:cNvPr id="6" name="Slide Number Placeholder 5"/>
          <p:cNvSpPr>
            <a:spLocks noGrp="1"/>
          </p:cNvSpPr>
          <p:nvPr>
            <p:ph type="sldNum" sz="quarter" idx="11"/>
          </p:nvPr>
        </p:nvSpPr>
        <p:spPr/>
        <p:txBody>
          <a:bodyPr/>
          <a:lstStyle>
            <a:lvl1pPr>
              <a:defRPr/>
            </a:lvl1pPr>
          </a:lstStyle>
          <a:p>
            <a:fld id="{016533D1-CB10-4789-9EF0-EA0EBFF808CB}" type="slidenum">
              <a:rPr lang="en-GB">
                <a:solidFill>
                  <a:srgbClr val="000000"/>
                </a:solidFill>
              </a:rPr>
              <a:pPr/>
              <a:t>‹#›</a:t>
            </a:fld>
            <a:endParaRPr lang="en-GB">
              <a:solidFill>
                <a:srgbClr val="000000"/>
              </a:solidFill>
            </a:endParaRPr>
          </a:p>
        </p:txBody>
      </p:sp>
    </p:spTree>
    <p:extLst>
      <p:ext uri="{BB962C8B-B14F-4D97-AF65-F5344CB8AC3E}">
        <p14:creationId xmlns:p14="http://schemas.microsoft.com/office/powerpoint/2010/main" val="1537135351"/>
      </p:ext>
    </p:extLst>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endParaRPr lang="en-GB">
              <a:solidFill>
                <a:srgbClr val="000000"/>
              </a:solidFill>
            </a:endParaRPr>
          </a:p>
        </p:txBody>
      </p:sp>
      <p:sp>
        <p:nvSpPr>
          <p:cNvPr id="5" name="Slide Number Placeholder 4"/>
          <p:cNvSpPr>
            <a:spLocks noGrp="1"/>
          </p:cNvSpPr>
          <p:nvPr>
            <p:ph type="sldNum" sz="quarter" idx="11"/>
          </p:nvPr>
        </p:nvSpPr>
        <p:spPr/>
        <p:txBody>
          <a:bodyPr/>
          <a:lstStyle>
            <a:lvl1pPr>
              <a:defRPr/>
            </a:lvl1pPr>
          </a:lstStyle>
          <a:p>
            <a:fld id="{B0638CC2-F4C1-4149-AEA8-AF809E4EBF0E}" type="slidenum">
              <a:rPr lang="en-GB">
                <a:solidFill>
                  <a:srgbClr val="000000"/>
                </a:solidFill>
              </a:rPr>
              <a:pPr/>
              <a:t>‹#›</a:t>
            </a:fld>
            <a:endParaRPr lang="en-GB">
              <a:solidFill>
                <a:srgbClr val="000000"/>
              </a:solidFill>
            </a:endParaRPr>
          </a:p>
        </p:txBody>
      </p:sp>
    </p:spTree>
    <p:extLst>
      <p:ext uri="{BB962C8B-B14F-4D97-AF65-F5344CB8AC3E}">
        <p14:creationId xmlns:p14="http://schemas.microsoft.com/office/powerpoint/2010/main" val="43477596"/>
      </p:ext>
    </p:extLst>
  </p:cSld>
  <p:clrMapOvr>
    <a:masterClrMapping/>
  </p:clrMapOvr>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GB">
              <a:solidFill>
                <a:srgbClr val="000000"/>
              </a:solidFill>
            </a:endParaRPr>
          </a:p>
        </p:txBody>
      </p:sp>
      <p:sp>
        <p:nvSpPr>
          <p:cNvPr id="6" name="Slide Number Placeholder 5"/>
          <p:cNvSpPr>
            <a:spLocks noGrp="1"/>
          </p:cNvSpPr>
          <p:nvPr>
            <p:ph type="sldNum" sz="quarter" idx="11"/>
          </p:nvPr>
        </p:nvSpPr>
        <p:spPr/>
        <p:txBody>
          <a:bodyPr/>
          <a:lstStyle>
            <a:lvl1pPr>
              <a:defRPr/>
            </a:lvl1pPr>
          </a:lstStyle>
          <a:p>
            <a:fld id="{D8487908-3D5C-4AFB-AD20-FC28359B9E65}" type="slidenum">
              <a:rPr lang="en-GB">
                <a:solidFill>
                  <a:srgbClr val="000000"/>
                </a:solidFill>
              </a:rPr>
              <a:pPr/>
              <a:t>‹#›</a:t>
            </a:fld>
            <a:endParaRPr lang="en-GB">
              <a:solidFill>
                <a:srgbClr val="000000"/>
              </a:solidFill>
            </a:endParaRPr>
          </a:p>
        </p:txBody>
      </p:sp>
    </p:spTree>
    <p:extLst>
      <p:ext uri="{BB962C8B-B14F-4D97-AF65-F5344CB8AC3E}">
        <p14:creationId xmlns:p14="http://schemas.microsoft.com/office/powerpoint/2010/main" val="1623044062"/>
      </p:ext>
    </p:extLst>
  </p:cSld>
  <p:clrMapOvr>
    <a:masterClrMapping/>
  </p:clrMapOvr>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endParaRPr lang="en-GB">
              <a:solidFill>
                <a:srgbClr val="000000"/>
              </a:solidFill>
            </a:endParaRPr>
          </a:p>
        </p:txBody>
      </p:sp>
      <p:sp>
        <p:nvSpPr>
          <p:cNvPr id="5" name="Slide Number Placeholder 4"/>
          <p:cNvSpPr>
            <a:spLocks noGrp="1"/>
          </p:cNvSpPr>
          <p:nvPr>
            <p:ph type="sldNum" sz="quarter" idx="11"/>
          </p:nvPr>
        </p:nvSpPr>
        <p:spPr/>
        <p:txBody>
          <a:bodyPr/>
          <a:lstStyle>
            <a:lvl1pPr>
              <a:defRPr/>
            </a:lvl1pPr>
          </a:lstStyle>
          <a:p>
            <a:fld id="{79635941-73CE-40CE-A6DE-46CAA0DE93F4}" type="slidenum">
              <a:rPr lang="en-GB">
                <a:solidFill>
                  <a:srgbClr val="000000"/>
                </a:solidFill>
              </a:rPr>
              <a:pPr/>
              <a:t>‹#›</a:t>
            </a:fld>
            <a:endParaRPr lang="en-GB">
              <a:solidFill>
                <a:srgbClr val="000000"/>
              </a:solidFill>
            </a:endParaRPr>
          </a:p>
        </p:txBody>
      </p:sp>
    </p:spTree>
    <p:extLst>
      <p:ext uri="{BB962C8B-B14F-4D97-AF65-F5344CB8AC3E}">
        <p14:creationId xmlns:p14="http://schemas.microsoft.com/office/powerpoint/2010/main" val="404403375"/>
      </p:ext>
    </p:extLst>
  </p:cSld>
  <p:clrMapOvr>
    <a:masterClrMapping/>
  </p:clrMapOvr>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485775"/>
            <a:ext cx="2057400" cy="5668963"/>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485775"/>
            <a:ext cx="6019800" cy="566896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endParaRPr lang="en-GB">
              <a:solidFill>
                <a:srgbClr val="000000"/>
              </a:solidFill>
            </a:endParaRPr>
          </a:p>
        </p:txBody>
      </p:sp>
      <p:sp>
        <p:nvSpPr>
          <p:cNvPr id="5" name="Slide Number Placeholder 4"/>
          <p:cNvSpPr>
            <a:spLocks noGrp="1"/>
          </p:cNvSpPr>
          <p:nvPr>
            <p:ph type="sldNum" sz="quarter" idx="11"/>
          </p:nvPr>
        </p:nvSpPr>
        <p:spPr/>
        <p:txBody>
          <a:bodyPr/>
          <a:lstStyle>
            <a:lvl1pPr>
              <a:defRPr/>
            </a:lvl1pPr>
          </a:lstStyle>
          <a:p>
            <a:fld id="{B7DD4C2A-2986-4477-AA13-D59B20E1C8B0}" type="slidenum">
              <a:rPr lang="en-GB">
                <a:solidFill>
                  <a:srgbClr val="000000"/>
                </a:solidFill>
              </a:rPr>
              <a:pPr/>
              <a:t>‹#›</a:t>
            </a:fld>
            <a:endParaRPr lang="en-GB">
              <a:solidFill>
                <a:srgbClr val="000000"/>
              </a:solidFill>
            </a:endParaRPr>
          </a:p>
        </p:txBody>
      </p:sp>
    </p:spTree>
    <p:extLst>
      <p:ext uri="{BB962C8B-B14F-4D97-AF65-F5344CB8AC3E}">
        <p14:creationId xmlns:p14="http://schemas.microsoft.com/office/powerpoint/2010/main" val="2271075467"/>
      </p:ext>
    </p:extLst>
  </p:cSld>
  <p:clrMapOvr>
    <a:masterClrMapping/>
  </p:clrMapOvr>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lvl1pPr>
              <a:defRPr/>
            </a:lvl1pPr>
          </a:lstStyle>
          <a:p>
            <a:endParaRPr lang="en-GB">
              <a:solidFill>
                <a:srgbClr val="000000"/>
              </a:solidFill>
            </a:endParaRPr>
          </a:p>
        </p:txBody>
      </p:sp>
      <p:sp>
        <p:nvSpPr>
          <p:cNvPr id="5" name="Slide Number Placeholder 4"/>
          <p:cNvSpPr>
            <a:spLocks noGrp="1"/>
          </p:cNvSpPr>
          <p:nvPr>
            <p:ph type="sldNum" sz="quarter" idx="11"/>
          </p:nvPr>
        </p:nvSpPr>
        <p:spPr/>
        <p:txBody>
          <a:bodyPr/>
          <a:lstStyle>
            <a:lvl1pPr>
              <a:defRPr/>
            </a:lvl1pPr>
          </a:lstStyle>
          <a:p>
            <a:fld id="{2A79AC29-2388-4795-9F77-C7B6021F0192}" type="slidenum">
              <a:rPr lang="en-GB">
                <a:solidFill>
                  <a:srgbClr val="000000"/>
                </a:solidFill>
              </a:rPr>
              <a:pPr/>
              <a:t>‹#›</a:t>
            </a:fld>
            <a:endParaRPr lang="en-GB">
              <a:solidFill>
                <a:srgbClr val="000000"/>
              </a:solidFill>
            </a:endParaRPr>
          </a:p>
        </p:txBody>
      </p:sp>
    </p:spTree>
    <p:extLst>
      <p:ext uri="{BB962C8B-B14F-4D97-AF65-F5344CB8AC3E}">
        <p14:creationId xmlns:p14="http://schemas.microsoft.com/office/powerpoint/2010/main" val="2431447136"/>
      </p:ext>
    </p:extLst>
  </p:cSld>
  <p:clrMapOvr>
    <a:masterClrMapping/>
  </p:clrMapOvr>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endParaRPr lang="en-GB">
              <a:solidFill>
                <a:srgbClr val="000000"/>
              </a:solidFill>
            </a:endParaRPr>
          </a:p>
        </p:txBody>
      </p:sp>
      <p:sp>
        <p:nvSpPr>
          <p:cNvPr id="5" name="Slide Number Placeholder 4"/>
          <p:cNvSpPr>
            <a:spLocks noGrp="1"/>
          </p:cNvSpPr>
          <p:nvPr>
            <p:ph type="sldNum" sz="quarter" idx="11"/>
          </p:nvPr>
        </p:nvSpPr>
        <p:spPr/>
        <p:txBody>
          <a:bodyPr/>
          <a:lstStyle>
            <a:lvl1pPr>
              <a:defRPr/>
            </a:lvl1pPr>
          </a:lstStyle>
          <a:p>
            <a:fld id="{B0638CC2-F4C1-4149-AEA8-AF809E4EBF0E}" type="slidenum">
              <a:rPr lang="en-GB">
                <a:solidFill>
                  <a:srgbClr val="000000"/>
                </a:solidFill>
              </a:rPr>
              <a:pPr/>
              <a:t>‹#›</a:t>
            </a:fld>
            <a:endParaRPr lang="en-GB">
              <a:solidFill>
                <a:srgbClr val="000000"/>
              </a:solidFill>
            </a:endParaRPr>
          </a:p>
        </p:txBody>
      </p:sp>
    </p:spTree>
    <p:extLst>
      <p:ext uri="{BB962C8B-B14F-4D97-AF65-F5344CB8AC3E}">
        <p14:creationId xmlns:p14="http://schemas.microsoft.com/office/powerpoint/2010/main" val="1496915250"/>
      </p:ext>
    </p:extLst>
  </p:cSld>
  <p:clrMapOvr>
    <a:masterClrMapping/>
  </p:clrMapOvr>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GB">
              <a:solidFill>
                <a:srgbClr val="000000"/>
              </a:solidFill>
            </a:endParaRPr>
          </a:p>
        </p:txBody>
      </p:sp>
      <p:sp>
        <p:nvSpPr>
          <p:cNvPr id="5" name="Slide Number Placeholder 4"/>
          <p:cNvSpPr>
            <a:spLocks noGrp="1"/>
          </p:cNvSpPr>
          <p:nvPr>
            <p:ph type="sldNum" sz="quarter" idx="11"/>
          </p:nvPr>
        </p:nvSpPr>
        <p:spPr/>
        <p:txBody>
          <a:bodyPr/>
          <a:lstStyle>
            <a:lvl1pPr>
              <a:defRPr/>
            </a:lvl1pPr>
          </a:lstStyle>
          <a:p>
            <a:fld id="{B206A188-4E7A-4C15-B881-0C3881E4FAC6}" type="slidenum">
              <a:rPr lang="en-GB">
                <a:solidFill>
                  <a:srgbClr val="000000"/>
                </a:solidFill>
              </a:rPr>
              <a:pPr/>
              <a:t>‹#›</a:t>
            </a:fld>
            <a:endParaRPr lang="en-GB">
              <a:solidFill>
                <a:srgbClr val="000000"/>
              </a:solidFill>
            </a:endParaRPr>
          </a:p>
        </p:txBody>
      </p:sp>
    </p:spTree>
    <p:extLst>
      <p:ext uri="{BB962C8B-B14F-4D97-AF65-F5344CB8AC3E}">
        <p14:creationId xmlns:p14="http://schemas.microsoft.com/office/powerpoint/2010/main" val="2739487548"/>
      </p:ext>
    </p:extLst>
  </p:cSld>
  <p:clrMapOvr>
    <a:masterClrMapping/>
  </p:clrMapOvr>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28775"/>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28775"/>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lvl1pPr>
              <a:defRPr/>
            </a:lvl1pPr>
          </a:lstStyle>
          <a:p>
            <a:endParaRPr lang="en-GB">
              <a:solidFill>
                <a:srgbClr val="000000"/>
              </a:solidFill>
            </a:endParaRPr>
          </a:p>
        </p:txBody>
      </p:sp>
      <p:sp>
        <p:nvSpPr>
          <p:cNvPr id="6" name="Slide Number Placeholder 5"/>
          <p:cNvSpPr>
            <a:spLocks noGrp="1"/>
          </p:cNvSpPr>
          <p:nvPr>
            <p:ph type="sldNum" sz="quarter" idx="11"/>
          </p:nvPr>
        </p:nvSpPr>
        <p:spPr/>
        <p:txBody>
          <a:bodyPr/>
          <a:lstStyle>
            <a:lvl1pPr>
              <a:defRPr/>
            </a:lvl1pPr>
          </a:lstStyle>
          <a:p>
            <a:fld id="{91F16513-E7A3-4931-A0FD-4C4DCD0AEDB9}" type="slidenum">
              <a:rPr lang="en-GB">
                <a:solidFill>
                  <a:srgbClr val="000000"/>
                </a:solidFill>
              </a:rPr>
              <a:pPr/>
              <a:t>‹#›</a:t>
            </a:fld>
            <a:endParaRPr lang="en-GB">
              <a:solidFill>
                <a:srgbClr val="000000"/>
              </a:solidFill>
            </a:endParaRPr>
          </a:p>
        </p:txBody>
      </p:sp>
    </p:spTree>
    <p:extLst>
      <p:ext uri="{BB962C8B-B14F-4D97-AF65-F5344CB8AC3E}">
        <p14:creationId xmlns:p14="http://schemas.microsoft.com/office/powerpoint/2010/main" val="4175883113"/>
      </p:ext>
    </p:extLst>
  </p:cSld>
  <p:clrMapOvr>
    <a:masterClrMapping/>
  </p:clrMapOvr>
  <p:transition/>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lvl1pPr>
              <a:defRPr/>
            </a:lvl1pPr>
          </a:lstStyle>
          <a:p>
            <a:endParaRPr lang="en-GB">
              <a:solidFill>
                <a:srgbClr val="000000"/>
              </a:solidFill>
            </a:endParaRPr>
          </a:p>
        </p:txBody>
      </p:sp>
      <p:sp>
        <p:nvSpPr>
          <p:cNvPr id="8" name="Slide Number Placeholder 7"/>
          <p:cNvSpPr>
            <a:spLocks noGrp="1"/>
          </p:cNvSpPr>
          <p:nvPr>
            <p:ph type="sldNum" sz="quarter" idx="11"/>
          </p:nvPr>
        </p:nvSpPr>
        <p:spPr/>
        <p:txBody>
          <a:bodyPr/>
          <a:lstStyle>
            <a:lvl1pPr>
              <a:defRPr/>
            </a:lvl1pPr>
          </a:lstStyle>
          <a:p>
            <a:fld id="{45870C5F-61FE-4A69-8A2C-EBB27F549C6B}" type="slidenum">
              <a:rPr lang="en-GB">
                <a:solidFill>
                  <a:srgbClr val="000000"/>
                </a:solidFill>
              </a:rPr>
              <a:pPr/>
              <a:t>‹#›</a:t>
            </a:fld>
            <a:endParaRPr lang="en-GB">
              <a:solidFill>
                <a:srgbClr val="000000"/>
              </a:solidFill>
            </a:endParaRPr>
          </a:p>
        </p:txBody>
      </p:sp>
    </p:spTree>
    <p:extLst>
      <p:ext uri="{BB962C8B-B14F-4D97-AF65-F5344CB8AC3E}">
        <p14:creationId xmlns:p14="http://schemas.microsoft.com/office/powerpoint/2010/main" val="1882903057"/>
      </p:ext>
    </p:extLst>
  </p:cSld>
  <p:clrMapOvr>
    <a:masterClrMapping/>
  </p:clrMapOvr>
  <p:transition/>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lvl1pPr>
              <a:defRPr/>
            </a:lvl1pPr>
          </a:lstStyle>
          <a:p>
            <a:endParaRPr lang="en-GB">
              <a:solidFill>
                <a:srgbClr val="000000"/>
              </a:solidFill>
            </a:endParaRPr>
          </a:p>
        </p:txBody>
      </p:sp>
      <p:sp>
        <p:nvSpPr>
          <p:cNvPr id="4" name="Slide Number Placeholder 3"/>
          <p:cNvSpPr>
            <a:spLocks noGrp="1"/>
          </p:cNvSpPr>
          <p:nvPr>
            <p:ph type="sldNum" sz="quarter" idx="11"/>
          </p:nvPr>
        </p:nvSpPr>
        <p:spPr/>
        <p:txBody>
          <a:bodyPr/>
          <a:lstStyle>
            <a:lvl1pPr>
              <a:defRPr/>
            </a:lvl1pPr>
          </a:lstStyle>
          <a:p>
            <a:fld id="{2C87EEDF-D8E9-4050-8C30-FD1B1660AA6B}" type="slidenum">
              <a:rPr lang="en-GB">
                <a:solidFill>
                  <a:srgbClr val="000000"/>
                </a:solidFill>
              </a:rPr>
              <a:pPr/>
              <a:t>‹#›</a:t>
            </a:fld>
            <a:endParaRPr lang="en-GB">
              <a:solidFill>
                <a:srgbClr val="000000"/>
              </a:solidFill>
            </a:endParaRPr>
          </a:p>
        </p:txBody>
      </p:sp>
    </p:spTree>
    <p:extLst>
      <p:ext uri="{BB962C8B-B14F-4D97-AF65-F5344CB8AC3E}">
        <p14:creationId xmlns:p14="http://schemas.microsoft.com/office/powerpoint/2010/main" val="4034023570"/>
      </p:ext>
    </p:extLst>
  </p:cSld>
  <p:clrMapOvr>
    <a:masterClrMapping/>
  </p:clrMapOvr>
  <p:transition/>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GB">
              <a:solidFill>
                <a:srgbClr val="000000"/>
              </a:solidFill>
            </a:endParaRPr>
          </a:p>
        </p:txBody>
      </p:sp>
      <p:sp>
        <p:nvSpPr>
          <p:cNvPr id="3" name="Slide Number Placeholder 2"/>
          <p:cNvSpPr>
            <a:spLocks noGrp="1"/>
          </p:cNvSpPr>
          <p:nvPr>
            <p:ph type="sldNum" sz="quarter" idx="11"/>
          </p:nvPr>
        </p:nvSpPr>
        <p:spPr/>
        <p:txBody>
          <a:bodyPr/>
          <a:lstStyle>
            <a:lvl1pPr>
              <a:defRPr/>
            </a:lvl1pPr>
          </a:lstStyle>
          <a:p>
            <a:fld id="{7FAAC1F1-776E-4118-B60F-FC5F0BF11691}" type="slidenum">
              <a:rPr lang="en-GB">
                <a:solidFill>
                  <a:srgbClr val="000000"/>
                </a:solidFill>
              </a:rPr>
              <a:pPr/>
              <a:t>‹#›</a:t>
            </a:fld>
            <a:endParaRPr lang="en-GB">
              <a:solidFill>
                <a:srgbClr val="000000"/>
              </a:solidFill>
            </a:endParaRPr>
          </a:p>
        </p:txBody>
      </p:sp>
    </p:spTree>
    <p:extLst>
      <p:ext uri="{BB962C8B-B14F-4D97-AF65-F5344CB8AC3E}">
        <p14:creationId xmlns:p14="http://schemas.microsoft.com/office/powerpoint/2010/main" val="2939982995"/>
      </p:ext>
    </p:extLst>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GB">
              <a:solidFill>
                <a:srgbClr val="000000"/>
              </a:solidFill>
            </a:endParaRPr>
          </a:p>
        </p:txBody>
      </p:sp>
      <p:sp>
        <p:nvSpPr>
          <p:cNvPr id="5" name="Slide Number Placeholder 4"/>
          <p:cNvSpPr>
            <a:spLocks noGrp="1"/>
          </p:cNvSpPr>
          <p:nvPr>
            <p:ph type="sldNum" sz="quarter" idx="11"/>
          </p:nvPr>
        </p:nvSpPr>
        <p:spPr/>
        <p:txBody>
          <a:bodyPr/>
          <a:lstStyle>
            <a:lvl1pPr>
              <a:defRPr/>
            </a:lvl1pPr>
          </a:lstStyle>
          <a:p>
            <a:fld id="{B206A188-4E7A-4C15-B881-0C3881E4FAC6}" type="slidenum">
              <a:rPr lang="en-GB">
                <a:solidFill>
                  <a:srgbClr val="000000"/>
                </a:solidFill>
              </a:rPr>
              <a:pPr/>
              <a:t>‹#›</a:t>
            </a:fld>
            <a:endParaRPr lang="en-GB">
              <a:solidFill>
                <a:srgbClr val="000000"/>
              </a:solidFill>
            </a:endParaRPr>
          </a:p>
        </p:txBody>
      </p:sp>
    </p:spTree>
    <p:extLst>
      <p:ext uri="{BB962C8B-B14F-4D97-AF65-F5344CB8AC3E}">
        <p14:creationId xmlns:p14="http://schemas.microsoft.com/office/powerpoint/2010/main" val="867252276"/>
      </p:ext>
    </p:extLst>
  </p:cSld>
  <p:clrMapOvr>
    <a:masterClrMapping/>
  </p:clrMapOvr>
  <p:transition/>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GB">
              <a:solidFill>
                <a:srgbClr val="000000"/>
              </a:solidFill>
            </a:endParaRPr>
          </a:p>
        </p:txBody>
      </p:sp>
      <p:sp>
        <p:nvSpPr>
          <p:cNvPr id="6" name="Slide Number Placeholder 5"/>
          <p:cNvSpPr>
            <a:spLocks noGrp="1"/>
          </p:cNvSpPr>
          <p:nvPr>
            <p:ph type="sldNum" sz="quarter" idx="11"/>
          </p:nvPr>
        </p:nvSpPr>
        <p:spPr/>
        <p:txBody>
          <a:bodyPr/>
          <a:lstStyle>
            <a:lvl1pPr>
              <a:defRPr/>
            </a:lvl1pPr>
          </a:lstStyle>
          <a:p>
            <a:fld id="{016533D1-CB10-4789-9EF0-EA0EBFF808CB}" type="slidenum">
              <a:rPr lang="en-GB">
                <a:solidFill>
                  <a:srgbClr val="000000"/>
                </a:solidFill>
              </a:rPr>
              <a:pPr/>
              <a:t>‹#›</a:t>
            </a:fld>
            <a:endParaRPr lang="en-GB">
              <a:solidFill>
                <a:srgbClr val="000000"/>
              </a:solidFill>
            </a:endParaRPr>
          </a:p>
        </p:txBody>
      </p:sp>
    </p:spTree>
    <p:extLst>
      <p:ext uri="{BB962C8B-B14F-4D97-AF65-F5344CB8AC3E}">
        <p14:creationId xmlns:p14="http://schemas.microsoft.com/office/powerpoint/2010/main" val="1326428998"/>
      </p:ext>
    </p:extLst>
  </p:cSld>
  <p:clrMapOvr>
    <a:masterClrMapping/>
  </p:clrMapOvr>
  <p:transition/>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GB">
              <a:solidFill>
                <a:srgbClr val="000000"/>
              </a:solidFill>
            </a:endParaRPr>
          </a:p>
        </p:txBody>
      </p:sp>
      <p:sp>
        <p:nvSpPr>
          <p:cNvPr id="6" name="Slide Number Placeholder 5"/>
          <p:cNvSpPr>
            <a:spLocks noGrp="1"/>
          </p:cNvSpPr>
          <p:nvPr>
            <p:ph type="sldNum" sz="quarter" idx="11"/>
          </p:nvPr>
        </p:nvSpPr>
        <p:spPr/>
        <p:txBody>
          <a:bodyPr/>
          <a:lstStyle>
            <a:lvl1pPr>
              <a:defRPr/>
            </a:lvl1pPr>
          </a:lstStyle>
          <a:p>
            <a:fld id="{D8487908-3D5C-4AFB-AD20-FC28359B9E65}" type="slidenum">
              <a:rPr lang="en-GB">
                <a:solidFill>
                  <a:srgbClr val="000000"/>
                </a:solidFill>
              </a:rPr>
              <a:pPr/>
              <a:t>‹#›</a:t>
            </a:fld>
            <a:endParaRPr lang="en-GB">
              <a:solidFill>
                <a:srgbClr val="000000"/>
              </a:solidFill>
            </a:endParaRPr>
          </a:p>
        </p:txBody>
      </p:sp>
    </p:spTree>
    <p:extLst>
      <p:ext uri="{BB962C8B-B14F-4D97-AF65-F5344CB8AC3E}">
        <p14:creationId xmlns:p14="http://schemas.microsoft.com/office/powerpoint/2010/main" val="176375595"/>
      </p:ext>
    </p:extLst>
  </p:cSld>
  <p:clrMapOvr>
    <a:masterClrMapping/>
  </p:clrMapOvr>
  <p:transition/>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endParaRPr lang="en-GB">
              <a:solidFill>
                <a:srgbClr val="000000"/>
              </a:solidFill>
            </a:endParaRPr>
          </a:p>
        </p:txBody>
      </p:sp>
      <p:sp>
        <p:nvSpPr>
          <p:cNvPr id="5" name="Slide Number Placeholder 4"/>
          <p:cNvSpPr>
            <a:spLocks noGrp="1"/>
          </p:cNvSpPr>
          <p:nvPr>
            <p:ph type="sldNum" sz="quarter" idx="11"/>
          </p:nvPr>
        </p:nvSpPr>
        <p:spPr/>
        <p:txBody>
          <a:bodyPr/>
          <a:lstStyle>
            <a:lvl1pPr>
              <a:defRPr/>
            </a:lvl1pPr>
          </a:lstStyle>
          <a:p>
            <a:fld id="{79635941-73CE-40CE-A6DE-46CAA0DE93F4}" type="slidenum">
              <a:rPr lang="en-GB">
                <a:solidFill>
                  <a:srgbClr val="000000"/>
                </a:solidFill>
              </a:rPr>
              <a:pPr/>
              <a:t>‹#›</a:t>
            </a:fld>
            <a:endParaRPr lang="en-GB">
              <a:solidFill>
                <a:srgbClr val="000000"/>
              </a:solidFill>
            </a:endParaRPr>
          </a:p>
        </p:txBody>
      </p:sp>
    </p:spTree>
    <p:extLst>
      <p:ext uri="{BB962C8B-B14F-4D97-AF65-F5344CB8AC3E}">
        <p14:creationId xmlns:p14="http://schemas.microsoft.com/office/powerpoint/2010/main" val="3956320133"/>
      </p:ext>
    </p:extLst>
  </p:cSld>
  <p:clrMapOvr>
    <a:masterClrMapping/>
  </p:clrMapOvr>
  <p:transition/>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485775"/>
            <a:ext cx="2057400" cy="5668963"/>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485775"/>
            <a:ext cx="6019800" cy="566896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endParaRPr lang="en-GB">
              <a:solidFill>
                <a:srgbClr val="000000"/>
              </a:solidFill>
            </a:endParaRPr>
          </a:p>
        </p:txBody>
      </p:sp>
      <p:sp>
        <p:nvSpPr>
          <p:cNvPr id="5" name="Slide Number Placeholder 4"/>
          <p:cNvSpPr>
            <a:spLocks noGrp="1"/>
          </p:cNvSpPr>
          <p:nvPr>
            <p:ph type="sldNum" sz="quarter" idx="11"/>
          </p:nvPr>
        </p:nvSpPr>
        <p:spPr/>
        <p:txBody>
          <a:bodyPr/>
          <a:lstStyle>
            <a:lvl1pPr>
              <a:defRPr/>
            </a:lvl1pPr>
          </a:lstStyle>
          <a:p>
            <a:fld id="{B7DD4C2A-2986-4477-AA13-D59B20E1C8B0}" type="slidenum">
              <a:rPr lang="en-GB">
                <a:solidFill>
                  <a:srgbClr val="000000"/>
                </a:solidFill>
              </a:rPr>
              <a:pPr/>
              <a:t>‹#›</a:t>
            </a:fld>
            <a:endParaRPr lang="en-GB">
              <a:solidFill>
                <a:srgbClr val="000000"/>
              </a:solidFill>
            </a:endParaRPr>
          </a:p>
        </p:txBody>
      </p:sp>
    </p:spTree>
    <p:extLst>
      <p:ext uri="{BB962C8B-B14F-4D97-AF65-F5344CB8AC3E}">
        <p14:creationId xmlns:p14="http://schemas.microsoft.com/office/powerpoint/2010/main" val="1360409443"/>
      </p:ext>
    </p:extLst>
  </p:cSld>
  <p:clrMapOvr>
    <a:masterClrMapping/>
  </p:clrMapOvr>
  <p:transition/>
</p:sldLayout>
</file>

<file path=ppt/slideLayouts/slideLayout3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lvl1pPr>
              <a:defRPr/>
            </a:lvl1pPr>
          </a:lstStyle>
          <a:p>
            <a:endParaRPr lang="en-GB">
              <a:solidFill>
                <a:srgbClr val="000000"/>
              </a:solidFill>
            </a:endParaRPr>
          </a:p>
        </p:txBody>
      </p:sp>
      <p:sp>
        <p:nvSpPr>
          <p:cNvPr id="5" name="Slide Number Placeholder 4"/>
          <p:cNvSpPr>
            <a:spLocks noGrp="1"/>
          </p:cNvSpPr>
          <p:nvPr>
            <p:ph type="sldNum" sz="quarter" idx="11"/>
          </p:nvPr>
        </p:nvSpPr>
        <p:spPr/>
        <p:txBody>
          <a:bodyPr/>
          <a:lstStyle>
            <a:lvl1pPr>
              <a:defRPr/>
            </a:lvl1pPr>
          </a:lstStyle>
          <a:p>
            <a:fld id="{3F9D60BF-7F7D-4CB5-92BC-118CE5A0DE51}" type="slidenum">
              <a:rPr lang="en-GB">
                <a:solidFill>
                  <a:srgbClr val="000000"/>
                </a:solidFill>
              </a:rPr>
              <a:pPr/>
              <a:t>‹#›</a:t>
            </a:fld>
            <a:endParaRPr lang="en-GB">
              <a:solidFill>
                <a:srgbClr val="000000"/>
              </a:solidFill>
            </a:endParaRPr>
          </a:p>
        </p:txBody>
      </p:sp>
    </p:spTree>
    <p:extLst>
      <p:ext uri="{BB962C8B-B14F-4D97-AF65-F5344CB8AC3E}">
        <p14:creationId xmlns:p14="http://schemas.microsoft.com/office/powerpoint/2010/main" val="2588136285"/>
      </p:ext>
    </p:extLst>
  </p:cSld>
  <p:clrMapOvr>
    <a:masterClrMapping/>
  </p:clrMapOvr>
  <p:transition/>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endParaRPr lang="en-GB">
              <a:solidFill>
                <a:srgbClr val="000000"/>
              </a:solidFill>
            </a:endParaRPr>
          </a:p>
        </p:txBody>
      </p:sp>
      <p:sp>
        <p:nvSpPr>
          <p:cNvPr id="5" name="Slide Number Placeholder 4"/>
          <p:cNvSpPr>
            <a:spLocks noGrp="1"/>
          </p:cNvSpPr>
          <p:nvPr>
            <p:ph type="sldNum" sz="quarter" idx="11"/>
          </p:nvPr>
        </p:nvSpPr>
        <p:spPr/>
        <p:txBody>
          <a:bodyPr/>
          <a:lstStyle>
            <a:lvl1pPr>
              <a:defRPr/>
            </a:lvl1pPr>
          </a:lstStyle>
          <a:p>
            <a:fld id="{E950B62F-C51F-4BFF-AD29-1ECCD15F147B}" type="slidenum">
              <a:rPr lang="en-GB">
                <a:solidFill>
                  <a:srgbClr val="000000"/>
                </a:solidFill>
              </a:rPr>
              <a:pPr/>
              <a:t>‹#›</a:t>
            </a:fld>
            <a:endParaRPr lang="en-GB">
              <a:solidFill>
                <a:srgbClr val="000000"/>
              </a:solidFill>
            </a:endParaRPr>
          </a:p>
        </p:txBody>
      </p:sp>
    </p:spTree>
    <p:extLst>
      <p:ext uri="{BB962C8B-B14F-4D97-AF65-F5344CB8AC3E}">
        <p14:creationId xmlns:p14="http://schemas.microsoft.com/office/powerpoint/2010/main" val="1820976538"/>
      </p:ext>
    </p:extLst>
  </p:cSld>
  <p:clrMapOvr>
    <a:masterClrMapping/>
  </p:clrMapOvr>
  <p:transition/>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GB">
              <a:solidFill>
                <a:srgbClr val="000000"/>
              </a:solidFill>
            </a:endParaRPr>
          </a:p>
        </p:txBody>
      </p:sp>
      <p:sp>
        <p:nvSpPr>
          <p:cNvPr id="5" name="Slide Number Placeholder 4"/>
          <p:cNvSpPr>
            <a:spLocks noGrp="1"/>
          </p:cNvSpPr>
          <p:nvPr>
            <p:ph type="sldNum" sz="quarter" idx="11"/>
          </p:nvPr>
        </p:nvSpPr>
        <p:spPr/>
        <p:txBody>
          <a:bodyPr/>
          <a:lstStyle>
            <a:lvl1pPr>
              <a:defRPr/>
            </a:lvl1pPr>
          </a:lstStyle>
          <a:p>
            <a:fld id="{7752880A-A28E-4719-A6A8-C6CD48DB8F08}" type="slidenum">
              <a:rPr lang="en-GB">
                <a:solidFill>
                  <a:srgbClr val="000000"/>
                </a:solidFill>
              </a:rPr>
              <a:pPr/>
              <a:t>‹#›</a:t>
            </a:fld>
            <a:endParaRPr lang="en-GB">
              <a:solidFill>
                <a:srgbClr val="000000"/>
              </a:solidFill>
            </a:endParaRPr>
          </a:p>
        </p:txBody>
      </p:sp>
    </p:spTree>
    <p:extLst>
      <p:ext uri="{BB962C8B-B14F-4D97-AF65-F5344CB8AC3E}">
        <p14:creationId xmlns:p14="http://schemas.microsoft.com/office/powerpoint/2010/main" val="1967170664"/>
      </p:ext>
    </p:extLst>
  </p:cSld>
  <p:clrMapOvr>
    <a:masterClrMapping/>
  </p:clrMapOvr>
  <p:transition/>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28775"/>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28775"/>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lvl1pPr>
              <a:defRPr/>
            </a:lvl1pPr>
          </a:lstStyle>
          <a:p>
            <a:endParaRPr lang="en-GB">
              <a:solidFill>
                <a:srgbClr val="000000"/>
              </a:solidFill>
            </a:endParaRPr>
          </a:p>
        </p:txBody>
      </p:sp>
      <p:sp>
        <p:nvSpPr>
          <p:cNvPr id="6" name="Slide Number Placeholder 5"/>
          <p:cNvSpPr>
            <a:spLocks noGrp="1"/>
          </p:cNvSpPr>
          <p:nvPr>
            <p:ph type="sldNum" sz="quarter" idx="11"/>
          </p:nvPr>
        </p:nvSpPr>
        <p:spPr/>
        <p:txBody>
          <a:bodyPr/>
          <a:lstStyle>
            <a:lvl1pPr>
              <a:defRPr/>
            </a:lvl1pPr>
          </a:lstStyle>
          <a:p>
            <a:fld id="{DC832EB7-778E-4F09-B43D-DB5E54103019}" type="slidenum">
              <a:rPr lang="en-GB">
                <a:solidFill>
                  <a:srgbClr val="000000"/>
                </a:solidFill>
              </a:rPr>
              <a:pPr/>
              <a:t>‹#›</a:t>
            </a:fld>
            <a:endParaRPr lang="en-GB">
              <a:solidFill>
                <a:srgbClr val="000000"/>
              </a:solidFill>
            </a:endParaRPr>
          </a:p>
        </p:txBody>
      </p:sp>
    </p:spTree>
    <p:extLst>
      <p:ext uri="{BB962C8B-B14F-4D97-AF65-F5344CB8AC3E}">
        <p14:creationId xmlns:p14="http://schemas.microsoft.com/office/powerpoint/2010/main" val="1569981873"/>
      </p:ext>
    </p:extLst>
  </p:cSld>
  <p:clrMapOvr>
    <a:masterClrMapping/>
  </p:clrMapOvr>
  <p:transition/>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lvl1pPr>
              <a:defRPr/>
            </a:lvl1pPr>
          </a:lstStyle>
          <a:p>
            <a:endParaRPr lang="en-GB">
              <a:solidFill>
                <a:srgbClr val="000000"/>
              </a:solidFill>
            </a:endParaRPr>
          </a:p>
        </p:txBody>
      </p:sp>
      <p:sp>
        <p:nvSpPr>
          <p:cNvPr id="8" name="Slide Number Placeholder 7"/>
          <p:cNvSpPr>
            <a:spLocks noGrp="1"/>
          </p:cNvSpPr>
          <p:nvPr>
            <p:ph type="sldNum" sz="quarter" idx="11"/>
          </p:nvPr>
        </p:nvSpPr>
        <p:spPr/>
        <p:txBody>
          <a:bodyPr/>
          <a:lstStyle>
            <a:lvl1pPr>
              <a:defRPr/>
            </a:lvl1pPr>
          </a:lstStyle>
          <a:p>
            <a:fld id="{58396841-0CD3-4D6B-9FDF-E10A595833B5}" type="slidenum">
              <a:rPr lang="en-GB">
                <a:solidFill>
                  <a:srgbClr val="000000"/>
                </a:solidFill>
              </a:rPr>
              <a:pPr/>
              <a:t>‹#›</a:t>
            </a:fld>
            <a:endParaRPr lang="en-GB">
              <a:solidFill>
                <a:srgbClr val="000000"/>
              </a:solidFill>
            </a:endParaRPr>
          </a:p>
        </p:txBody>
      </p:sp>
    </p:spTree>
    <p:extLst>
      <p:ext uri="{BB962C8B-B14F-4D97-AF65-F5344CB8AC3E}">
        <p14:creationId xmlns:p14="http://schemas.microsoft.com/office/powerpoint/2010/main" val="238721599"/>
      </p:ext>
    </p:extLst>
  </p:cSld>
  <p:clrMapOvr>
    <a:masterClrMapping/>
  </p:clrMapOvr>
  <p:transition/>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lvl1pPr>
              <a:defRPr/>
            </a:lvl1pPr>
          </a:lstStyle>
          <a:p>
            <a:endParaRPr lang="en-GB">
              <a:solidFill>
                <a:srgbClr val="000000"/>
              </a:solidFill>
            </a:endParaRPr>
          </a:p>
        </p:txBody>
      </p:sp>
      <p:sp>
        <p:nvSpPr>
          <p:cNvPr id="4" name="Slide Number Placeholder 3"/>
          <p:cNvSpPr>
            <a:spLocks noGrp="1"/>
          </p:cNvSpPr>
          <p:nvPr>
            <p:ph type="sldNum" sz="quarter" idx="11"/>
          </p:nvPr>
        </p:nvSpPr>
        <p:spPr/>
        <p:txBody>
          <a:bodyPr/>
          <a:lstStyle>
            <a:lvl1pPr>
              <a:defRPr/>
            </a:lvl1pPr>
          </a:lstStyle>
          <a:p>
            <a:fld id="{3914C07A-FC67-43FD-9787-364FD14F6266}" type="slidenum">
              <a:rPr lang="en-GB">
                <a:solidFill>
                  <a:srgbClr val="000000"/>
                </a:solidFill>
              </a:rPr>
              <a:pPr/>
              <a:t>‹#›</a:t>
            </a:fld>
            <a:endParaRPr lang="en-GB">
              <a:solidFill>
                <a:srgbClr val="000000"/>
              </a:solidFill>
            </a:endParaRPr>
          </a:p>
        </p:txBody>
      </p:sp>
    </p:spTree>
    <p:extLst>
      <p:ext uri="{BB962C8B-B14F-4D97-AF65-F5344CB8AC3E}">
        <p14:creationId xmlns:p14="http://schemas.microsoft.com/office/powerpoint/2010/main" val="1437745796"/>
      </p:ext>
    </p:extLst>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28775"/>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28775"/>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lvl1pPr>
              <a:defRPr/>
            </a:lvl1pPr>
          </a:lstStyle>
          <a:p>
            <a:endParaRPr lang="en-GB">
              <a:solidFill>
                <a:srgbClr val="000000"/>
              </a:solidFill>
            </a:endParaRPr>
          </a:p>
        </p:txBody>
      </p:sp>
      <p:sp>
        <p:nvSpPr>
          <p:cNvPr id="6" name="Slide Number Placeholder 5"/>
          <p:cNvSpPr>
            <a:spLocks noGrp="1"/>
          </p:cNvSpPr>
          <p:nvPr>
            <p:ph type="sldNum" sz="quarter" idx="11"/>
          </p:nvPr>
        </p:nvSpPr>
        <p:spPr/>
        <p:txBody>
          <a:bodyPr/>
          <a:lstStyle>
            <a:lvl1pPr>
              <a:defRPr/>
            </a:lvl1pPr>
          </a:lstStyle>
          <a:p>
            <a:fld id="{91F16513-E7A3-4931-A0FD-4C4DCD0AEDB9}" type="slidenum">
              <a:rPr lang="en-GB">
                <a:solidFill>
                  <a:srgbClr val="000000"/>
                </a:solidFill>
              </a:rPr>
              <a:pPr/>
              <a:t>‹#›</a:t>
            </a:fld>
            <a:endParaRPr lang="en-GB">
              <a:solidFill>
                <a:srgbClr val="000000"/>
              </a:solidFill>
            </a:endParaRPr>
          </a:p>
        </p:txBody>
      </p:sp>
    </p:spTree>
    <p:extLst>
      <p:ext uri="{BB962C8B-B14F-4D97-AF65-F5344CB8AC3E}">
        <p14:creationId xmlns:p14="http://schemas.microsoft.com/office/powerpoint/2010/main" val="1779605777"/>
      </p:ext>
    </p:extLst>
  </p:cSld>
  <p:clrMapOvr>
    <a:masterClrMapping/>
  </p:clrMapOvr>
  <p:transition/>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GB">
              <a:solidFill>
                <a:srgbClr val="000000"/>
              </a:solidFill>
            </a:endParaRPr>
          </a:p>
        </p:txBody>
      </p:sp>
      <p:sp>
        <p:nvSpPr>
          <p:cNvPr id="3" name="Slide Number Placeholder 2"/>
          <p:cNvSpPr>
            <a:spLocks noGrp="1"/>
          </p:cNvSpPr>
          <p:nvPr>
            <p:ph type="sldNum" sz="quarter" idx="11"/>
          </p:nvPr>
        </p:nvSpPr>
        <p:spPr/>
        <p:txBody>
          <a:bodyPr/>
          <a:lstStyle>
            <a:lvl1pPr>
              <a:defRPr/>
            </a:lvl1pPr>
          </a:lstStyle>
          <a:p>
            <a:fld id="{AF507784-86BD-43EA-8C42-C9DA6048C192}" type="slidenum">
              <a:rPr lang="en-GB">
                <a:solidFill>
                  <a:srgbClr val="000000"/>
                </a:solidFill>
              </a:rPr>
              <a:pPr/>
              <a:t>‹#›</a:t>
            </a:fld>
            <a:endParaRPr lang="en-GB">
              <a:solidFill>
                <a:srgbClr val="000000"/>
              </a:solidFill>
            </a:endParaRPr>
          </a:p>
        </p:txBody>
      </p:sp>
    </p:spTree>
    <p:extLst>
      <p:ext uri="{BB962C8B-B14F-4D97-AF65-F5344CB8AC3E}">
        <p14:creationId xmlns:p14="http://schemas.microsoft.com/office/powerpoint/2010/main" val="1275500576"/>
      </p:ext>
    </p:extLst>
  </p:cSld>
  <p:clrMapOvr>
    <a:masterClrMapping/>
  </p:clrMapOvr>
  <p:transition/>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GB">
              <a:solidFill>
                <a:srgbClr val="000000"/>
              </a:solidFill>
            </a:endParaRPr>
          </a:p>
        </p:txBody>
      </p:sp>
      <p:sp>
        <p:nvSpPr>
          <p:cNvPr id="6" name="Slide Number Placeholder 5"/>
          <p:cNvSpPr>
            <a:spLocks noGrp="1"/>
          </p:cNvSpPr>
          <p:nvPr>
            <p:ph type="sldNum" sz="quarter" idx="11"/>
          </p:nvPr>
        </p:nvSpPr>
        <p:spPr/>
        <p:txBody>
          <a:bodyPr/>
          <a:lstStyle>
            <a:lvl1pPr>
              <a:defRPr/>
            </a:lvl1pPr>
          </a:lstStyle>
          <a:p>
            <a:fld id="{CCDA08C0-D2B5-4A94-8D67-B3972C06610C}" type="slidenum">
              <a:rPr lang="en-GB">
                <a:solidFill>
                  <a:srgbClr val="000000"/>
                </a:solidFill>
              </a:rPr>
              <a:pPr/>
              <a:t>‹#›</a:t>
            </a:fld>
            <a:endParaRPr lang="en-GB">
              <a:solidFill>
                <a:srgbClr val="000000"/>
              </a:solidFill>
            </a:endParaRPr>
          </a:p>
        </p:txBody>
      </p:sp>
    </p:spTree>
    <p:extLst>
      <p:ext uri="{BB962C8B-B14F-4D97-AF65-F5344CB8AC3E}">
        <p14:creationId xmlns:p14="http://schemas.microsoft.com/office/powerpoint/2010/main" val="3016859148"/>
      </p:ext>
    </p:extLst>
  </p:cSld>
  <p:clrMapOvr>
    <a:masterClrMapping/>
  </p:clrMapOvr>
  <p:transition/>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GB">
              <a:solidFill>
                <a:srgbClr val="000000"/>
              </a:solidFill>
            </a:endParaRPr>
          </a:p>
        </p:txBody>
      </p:sp>
      <p:sp>
        <p:nvSpPr>
          <p:cNvPr id="6" name="Slide Number Placeholder 5"/>
          <p:cNvSpPr>
            <a:spLocks noGrp="1"/>
          </p:cNvSpPr>
          <p:nvPr>
            <p:ph type="sldNum" sz="quarter" idx="11"/>
          </p:nvPr>
        </p:nvSpPr>
        <p:spPr/>
        <p:txBody>
          <a:bodyPr/>
          <a:lstStyle>
            <a:lvl1pPr>
              <a:defRPr/>
            </a:lvl1pPr>
          </a:lstStyle>
          <a:p>
            <a:fld id="{0D55C445-8B39-4584-A1B5-CD58983C7F72}" type="slidenum">
              <a:rPr lang="en-GB">
                <a:solidFill>
                  <a:srgbClr val="000000"/>
                </a:solidFill>
              </a:rPr>
              <a:pPr/>
              <a:t>‹#›</a:t>
            </a:fld>
            <a:endParaRPr lang="en-GB">
              <a:solidFill>
                <a:srgbClr val="000000"/>
              </a:solidFill>
            </a:endParaRPr>
          </a:p>
        </p:txBody>
      </p:sp>
    </p:spTree>
    <p:extLst>
      <p:ext uri="{BB962C8B-B14F-4D97-AF65-F5344CB8AC3E}">
        <p14:creationId xmlns:p14="http://schemas.microsoft.com/office/powerpoint/2010/main" val="3046077238"/>
      </p:ext>
    </p:extLst>
  </p:cSld>
  <p:clrMapOvr>
    <a:masterClrMapping/>
  </p:clrMapOvr>
  <p:transition/>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endParaRPr lang="en-GB">
              <a:solidFill>
                <a:srgbClr val="000000"/>
              </a:solidFill>
            </a:endParaRPr>
          </a:p>
        </p:txBody>
      </p:sp>
      <p:sp>
        <p:nvSpPr>
          <p:cNvPr id="5" name="Slide Number Placeholder 4"/>
          <p:cNvSpPr>
            <a:spLocks noGrp="1"/>
          </p:cNvSpPr>
          <p:nvPr>
            <p:ph type="sldNum" sz="quarter" idx="11"/>
          </p:nvPr>
        </p:nvSpPr>
        <p:spPr/>
        <p:txBody>
          <a:bodyPr/>
          <a:lstStyle>
            <a:lvl1pPr>
              <a:defRPr/>
            </a:lvl1pPr>
          </a:lstStyle>
          <a:p>
            <a:fld id="{915521CE-A6BE-4EF6-A926-78872B2D1ED9}" type="slidenum">
              <a:rPr lang="en-GB">
                <a:solidFill>
                  <a:srgbClr val="000000"/>
                </a:solidFill>
              </a:rPr>
              <a:pPr/>
              <a:t>‹#›</a:t>
            </a:fld>
            <a:endParaRPr lang="en-GB">
              <a:solidFill>
                <a:srgbClr val="000000"/>
              </a:solidFill>
            </a:endParaRPr>
          </a:p>
        </p:txBody>
      </p:sp>
    </p:spTree>
    <p:extLst>
      <p:ext uri="{BB962C8B-B14F-4D97-AF65-F5344CB8AC3E}">
        <p14:creationId xmlns:p14="http://schemas.microsoft.com/office/powerpoint/2010/main" val="3788212740"/>
      </p:ext>
    </p:extLst>
  </p:cSld>
  <p:clrMapOvr>
    <a:masterClrMapping/>
  </p:clrMapOvr>
  <p:transition/>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485775"/>
            <a:ext cx="2057400" cy="5668963"/>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485775"/>
            <a:ext cx="6019800" cy="566896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endParaRPr lang="en-GB">
              <a:solidFill>
                <a:srgbClr val="000000"/>
              </a:solidFill>
            </a:endParaRPr>
          </a:p>
        </p:txBody>
      </p:sp>
      <p:sp>
        <p:nvSpPr>
          <p:cNvPr id="5" name="Slide Number Placeholder 4"/>
          <p:cNvSpPr>
            <a:spLocks noGrp="1"/>
          </p:cNvSpPr>
          <p:nvPr>
            <p:ph type="sldNum" sz="quarter" idx="11"/>
          </p:nvPr>
        </p:nvSpPr>
        <p:spPr/>
        <p:txBody>
          <a:bodyPr/>
          <a:lstStyle>
            <a:lvl1pPr>
              <a:defRPr/>
            </a:lvl1pPr>
          </a:lstStyle>
          <a:p>
            <a:fld id="{BAB449A7-5460-4263-9AFE-B0C50FF1B572}" type="slidenum">
              <a:rPr lang="en-GB">
                <a:solidFill>
                  <a:srgbClr val="000000"/>
                </a:solidFill>
              </a:rPr>
              <a:pPr/>
              <a:t>‹#›</a:t>
            </a:fld>
            <a:endParaRPr lang="en-GB">
              <a:solidFill>
                <a:srgbClr val="000000"/>
              </a:solidFill>
            </a:endParaRPr>
          </a:p>
        </p:txBody>
      </p:sp>
    </p:spTree>
    <p:extLst>
      <p:ext uri="{BB962C8B-B14F-4D97-AF65-F5344CB8AC3E}">
        <p14:creationId xmlns:p14="http://schemas.microsoft.com/office/powerpoint/2010/main" val="2426510684"/>
      </p:ext>
    </p:extLst>
  </p:cSld>
  <p:clrMapOvr>
    <a:masterClrMapping/>
  </p:clrMapOvr>
  <p:transition/>
</p:sldLayout>
</file>

<file path=ppt/slideLayouts/slideLayout4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lvl1pPr>
              <a:defRPr/>
            </a:lvl1pPr>
          </a:lstStyle>
          <a:p>
            <a:endParaRPr lang="en-GB">
              <a:solidFill>
                <a:srgbClr val="000000"/>
              </a:solidFill>
            </a:endParaRPr>
          </a:p>
        </p:txBody>
      </p:sp>
      <p:sp>
        <p:nvSpPr>
          <p:cNvPr id="5" name="Slide Number Placeholder 4"/>
          <p:cNvSpPr>
            <a:spLocks noGrp="1"/>
          </p:cNvSpPr>
          <p:nvPr>
            <p:ph type="sldNum" sz="quarter" idx="11"/>
          </p:nvPr>
        </p:nvSpPr>
        <p:spPr/>
        <p:txBody>
          <a:bodyPr/>
          <a:lstStyle>
            <a:lvl1pPr>
              <a:defRPr/>
            </a:lvl1pPr>
          </a:lstStyle>
          <a:p>
            <a:fld id="{3F9D60BF-7F7D-4CB5-92BC-118CE5A0DE51}" type="slidenum">
              <a:rPr lang="en-GB">
                <a:solidFill>
                  <a:srgbClr val="000000"/>
                </a:solidFill>
              </a:rPr>
              <a:pPr/>
              <a:t>‹#›</a:t>
            </a:fld>
            <a:endParaRPr lang="en-GB">
              <a:solidFill>
                <a:srgbClr val="000000"/>
              </a:solidFill>
            </a:endParaRPr>
          </a:p>
        </p:txBody>
      </p:sp>
    </p:spTree>
    <p:extLst>
      <p:ext uri="{BB962C8B-B14F-4D97-AF65-F5344CB8AC3E}">
        <p14:creationId xmlns:p14="http://schemas.microsoft.com/office/powerpoint/2010/main" val="2056568797"/>
      </p:ext>
    </p:extLst>
  </p:cSld>
  <p:clrMapOvr>
    <a:masterClrMapping/>
  </p:clrMapOvr>
  <p:transition/>
</p:sldLayout>
</file>

<file path=ppt/slideLayouts/slideLayout4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endParaRPr lang="en-GB">
              <a:solidFill>
                <a:srgbClr val="000000"/>
              </a:solidFill>
            </a:endParaRPr>
          </a:p>
        </p:txBody>
      </p:sp>
      <p:sp>
        <p:nvSpPr>
          <p:cNvPr id="5" name="Slide Number Placeholder 4"/>
          <p:cNvSpPr>
            <a:spLocks noGrp="1"/>
          </p:cNvSpPr>
          <p:nvPr>
            <p:ph type="sldNum" sz="quarter" idx="11"/>
          </p:nvPr>
        </p:nvSpPr>
        <p:spPr/>
        <p:txBody>
          <a:bodyPr/>
          <a:lstStyle>
            <a:lvl1pPr>
              <a:defRPr/>
            </a:lvl1pPr>
          </a:lstStyle>
          <a:p>
            <a:fld id="{E950B62F-C51F-4BFF-AD29-1ECCD15F147B}" type="slidenum">
              <a:rPr lang="en-GB">
                <a:solidFill>
                  <a:srgbClr val="000000"/>
                </a:solidFill>
              </a:rPr>
              <a:pPr/>
              <a:t>‹#›</a:t>
            </a:fld>
            <a:endParaRPr lang="en-GB">
              <a:solidFill>
                <a:srgbClr val="000000"/>
              </a:solidFill>
            </a:endParaRPr>
          </a:p>
        </p:txBody>
      </p:sp>
    </p:spTree>
    <p:extLst>
      <p:ext uri="{BB962C8B-B14F-4D97-AF65-F5344CB8AC3E}">
        <p14:creationId xmlns:p14="http://schemas.microsoft.com/office/powerpoint/2010/main" val="839401497"/>
      </p:ext>
    </p:extLst>
  </p:cSld>
  <p:clrMapOvr>
    <a:masterClrMapping/>
  </p:clrMapOvr>
  <p:transition/>
</p:sldLayout>
</file>

<file path=ppt/slideLayouts/slideLayout4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GB">
              <a:solidFill>
                <a:srgbClr val="000000"/>
              </a:solidFill>
            </a:endParaRPr>
          </a:p>
        </p:txBody>
      </p:sp>
      <p:sp>
        <p:nvSpPr>
          <p:cNvPr id="5" name="Slide Number Placeholder 4"/>
          <p:cNvSpPr>
            <a:spLocks noGrp="1"/>
          </p:cNvSpPr>
          <p:nvPr>
            <p:ph type="sldNum" sz="quarter" idx="11"/>
          </p:nvPr>
        </p:nvSpPr>
        <p:spPr/>
        <p:txBody>
          <a:bodyPr/>
          <a:lstStyle>
            <a:lvl1pPr>
              <a:defRPr/>
            </a:lvl1pPr>
          </a:lstStyle>
          <a:p>
            <a:fld id="{7752880A-A28E-4719-A6A8-C6CD48DB8F08}" type="slidenum">
              <a:rPr lang="en-GB">
                <a:solidFill>
                  <a:srgbClr val="000000"/>
                </a:solidFill>
              </a:rPr>
              <a:pPr/>
              <a:t>‹#›</a:t>
            </a:fld>
            <a:endParaRPr lang="en-GB">
              <a:solidFill>
                <a:srgbClr val="000000"/>
              </a:solidFill>
            </a:endParaRPr>
          </a:p>
        </p:txBody>
      </p:sp>
    </p:spTree>
    <p:extLst>
      <p:ext uri="{BB962C8B-B14F-4D97-AF65-F5344CB8AC3E}">
        <p14:creationId xmlns:p14="http://schemas.microsoft.com/office/powerpoint/2010/main" val="3997484517"/>
      </p:ext>
    </p:extLst>
  </p:cSld>
  <p:clrMapOvr>
    <a:masterClrMapping/>
  </p:clrMapOvr>
  <p:transition/>
</p:sldLayout>
</file>

<file path=ppt/slideLayouts/slideLayout4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28775"/>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28775"/>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lvl1pPr>
              <a:defRPr/>
            </a:lvl1pPr>
          </a:lstStyle>
          <a:p>
            <a:endParaRPr lang="en-GB">
              <a:solidFill>
                <a:srgbClr val="000000"/>
              </a:solidFill>
            </a:endParaRPr>
          </a:p>
        </p:txBody>
      </p:sp>
      <p:sp>
        <p:nvSpPr>
          <p:cNvPr id="6" name="Slide Number Placeholder 5"/>
          <p:cNvSpPr>
            <a:spLocks noGrp="1"/>
          </p:cNvSpPr>
          <p:nvPr>
            <p:ph type="sldNum" sz="quarter" idx="11"/>
          </p:nvPr>
        </p:nvSpPr>
        <p:spPr/>
        <p:txBody>
          <a:bodyPr/>
          <a:lstStyle>
            <a:lvl1pPr>
              <a:defRPr/>
            </a:lvl1pPr>
          </a:lstStyle>
          <a:p>
            <a:fld id="{DC832EB7-778E-4F09-B43D-DB5E54103019}" type="slidenum">
              <a:rPr lang="en-GB">
                <a:solidFill>
                  <a:srgbClr val="000000"/>
                </a:solidFill>
              </a:rPr>
              <a:pPr/>
              <a:t>‹#›</a:t>
            </a:fld>
            <a:endParaRPr lang="en-GB">
              <a:solidFill>
                <a:srgbClr val="000000"/>
              </a:solidFill>
            </a:endParaRPr>
          </a:p>
        </p:txBody>
      </p:sp>
    </p:spTree>
    <p:extLst>
      <p:ext uri="{BB962C8B-B14F-4D97-AF65-F5344CB8AC3E}">
        <p14:creationId xmlns:p14="http://schemas.microsoft.com/office/powerpoint/2010/main" val="1792063802"/>
      </p:ext>
    </p:extLst>
  </p:cSld>
  <p:clrMapOvr>
    <a:masterClrMapping/>
  </p:clrMapOvr>
  <p:transition/>
</p:sldLayout>
</file>

<file path=ppt/slideLayouts/slideLayout4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lvl1pPr>
              <a:defRPr/>
            </a:lvl1pPr>
          </a:lstStyle>
          <a:p>
            <a:endParaRPr lang="en-GB">
              <a:solidFill>
                <a:srgbClr val="000000"/>
              </a:solidFill>
            </a:endParaRPr>
          </a:p>
        </p:txBody>
      </p:sp>
      <p:sp>
        <p:nvSpPr>
          <p:cNvPr id="8" name="Slide Number Placeholder 7"/>
          <p:cNvSpPr>
            <a:spLocks noGrp="1"/>
          </p:cNvSpPr>
          <p:nvPr>
            <p:ph type="sldNum" sz="quarter" idx="11"/>
          </p:nvPr>
        </p:nvSpPr>
        <p:spPr/>
        <p:txBody>
          <a:bodyPr/>
          <a:lstStyle>
            <a:lvl1pPr>
              <a:defRPr/>
            </a:lvl1pPr>
          </a:lstStyle>
          <a:p>
            <a:fld id="{58396841-0CD3-4D6B-9FDF-E10A595833B5}" type="slidenum">
              <a:rPr lang="en-GB">
                <a:solidFill>
                  <a:srgbClr val="000000"/>
                </a:solidFill>
              </a:rPr>
              <a:pPr/>
              <a:t>‹#›</a:t>
            </a:fld>
            <a:endParaRPr lang="en-GB">
              <a:solidFill>
                <a:srgbClr val="000000"/>
              </a:solidFill>
            </a:endParaRPr>
          </a:p>
        </p:txBody>
      </p:sp>
    </p:spTree>
    <p:extLst>
      <p:ext uri="{BB962C8B-B14F-4D97-AF65-F5344CB8AC3E}">
        <p14:creationId xmlns:p14="http://schemas.microsoft.com/office/powerpoint/2010/main" val="633728452"/>
      </p:ext>
    </p:extLst>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lvl1pPr>
              <a:defRPr/>
            </a:lvl1pPr>
          </a:lstStyle>
          <a:p>
            <a:endParaRPr lang="en-GB">
              <a:solidFill>
                <a:srgbClr val="000000"/>
              </a:solidFill>
            </a:endParaRPr>
          </a:p>
        </p:txBody>
      </p:sp>
      <p:sp>
        <p:nvSpPr>
          <p:cNvPr id="8" name="Slide Number Placeholder 7"/>
          <p:cNvSpPr>
            <a:spLocks noGrp="1"/>
          </p:cNvSpPr>
          <p:nvPr>
            <p:ph type="sldNum" sz="quarter" idx="11"/>
          </p:nvPr>
        </p:nvSpPr>
        <p:spPr/>
        <p:txBody>
          <a:bodyPr/>
          <a:lstStyle>
            <a:lvl1pPr>
              <a:defRPr/>
            </a:lvl1pPr>
          </a:lstStyle>
          <a:p>
            <a:fld id="{45870C5F-61FE-4A69-8A2C-EBB27F549C6B}" type="slidenum">
              <a:rPr lang="en-GB">
                <a:solidFill>
                  <a:srgbClr val="000000"/>
                </a:solidFill>
              </a:rPr>
              <a:pPr/>
              <a:t>‹#›</a:t>
            </a:fld>
            <a:endParaRPr lang="en-GB">
              <a:solidFill>
                <a:srgbClr val="000000"/>
              </a:solidFill>
            </a:endParaRPr>
          </a:p>
        </p:txBody>
      </p:sp>
    </p:spTree>
    <p:extLst>
      <p:ext uri="{BB962C8B-B14F-4D97-AF65-F5344CB8AC3E}">
        <p14:creationId xmlns:p14="http://schemas.microsoft.com/office/powerpoint/2010/main" val="2184698571"/>
      </p:ext>
    </p:extLst>
  </p:cSld>
  <p:clrMapOvr>
    <a:masterClrMapping/>
  </p:clrMapOvr>
  <p:transition/>
</p:sldLayout>
</file>

<file path=ppt/slideLayouts/slideLayout5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lvl1pPr>
              <a:defRPr/>
            </a:lvl1pPr>
          </a:lstStyle>
          <a:p>
            <a:endParaRPr lang="en-GB">
              <a:solidFill>
                <a:srgbClr val="000000"/>
              </a:solidFill>
            </a:endParaRPr>
          </a:p>
        </p:txBody>
      </p:sp>
      <p:sp>
        <p:nvSpPr>
          <p:cNvPr id="4" name="Slide Number Placeholder 3"/>
          <p:cNvSpPr>
            <a:spLocks noGrp="1"/>
          </p:cNvSpPr>
          <p:nvPr>
            <p:ph type="sldNum" sz="quarter" idx="11"/>
          </p:nvPr>
        </p:nvSpPr>
        <p:spPr/>
        <p:txBody>
          <a:bodyPr/>
          <a:lstStyle>
            <a:lvl1pPr>
              <a:defRPr/>
            </a:lvl1pPr>
          </a:lstStyle>
          <a:p>
            <a:fld id="{3914C07A-FC67-43FD-9787-364FD14F6266}" type="slidenum">
              <a:rPr lang="en-GB">
                <a:solidFill>
                  <a:srgbClr val="000000"/>
                </a:solidFill>
              </a:rPr>
              <a:pPr/>
              <a:t>‹#›</a:t>
            </a:fld>
            <a:endParaRPr lang="en-GB">
              <a:solidFill>
                <a:srgbClr val="000000"/>
              </a:solidFill>
            </a:endParaRPr>
          </a:p>
        </p:txBody>
      </p:sp>
    </p:spTree>
    <p:extLst>
      <p:ext uri="{BB962C8B-B14F-4D97-AF65-F5344CB8AC3E}">
        <p14:creationId xmlns:p14="http://schemas.microsoft.com/office/powerpoint/2010/main" val="776203257"/>
      </p:ext>
    </p:extLst>
  </p:cSld>
  <p:clrMapOvr>
    <a:masterClrMapping/>
  </p:clrMapOvr>
  <p:transition/>
</p:sldLayout>
</file>

<file path=ppt/slideLayouts/slideLayout5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GB">
              <a:solidFill>
                <a:srgbClr val="000000"/>
              </a:solidFill>
            </a:endParaRPr>
          </a:p>
        </p:txBody>
      </p:sp>
      <p:sp>
        <p:nvSpPr>
          <p:cNvPr id="3" name="Slide Number Placeholder 2"/>
          <p:cNvSpPr>
            <a:spLocks noGrp="1"/>
          </p:cNvSpPr>
          <p:nvPr>
            <p:ph type="sldNum" sz="quarter" idx="11"/>
          </p:nvPr>
        </p:nvSpPr>
        <p:spPr/>
        <p:txBody>
          <a:bodyPr/>
          <a:lstStyle>
            <a:lvl1pPr>
              <a:defRPr/>
            </a:lvl1pPr>
          </a:lstStyle>
          <a:p>
            <a:fld id="{AF507784-86BD-43EA-8C42-C9DA6048C192}" type="slidenum">
              <a:rPr lang="en-GB">
                <a:solidFill>
                  <a:srgbClr val="000000"/>
                </a:solidFill>
              </a:rPr>
              <a:pPr/>
              <a:t>‹#›</a:t>
            </a:fld>
            <a:endParaRPr lang="en-GB">
              <a:solidFill>
                <a:srgbClr val="000000"/>
              </a:solidFill>
            </a:endParaRPr>
          </a:p>
        </p:txBody>
      </p:sp>
    </p:spTree>
    <p:extLst>
      <p:ext uri="{BB962C8B-B14F-4D97-AF65-F5344CB8AC3E}">
        <p14:creationId xmlns:p14="http://schemas.microsoft.com/office/powerpoint/2010/main" val="3654513872"/>
      </p:ext>
    </p:extLst>
  </p:cSld>
  <p:clrMapOvr>
    <a:masterClrMapping/>
  </p:clrMapOvr>
  <p:transition/>
</p:sldLayout>
</file>

<file path=ppt/slideLayouts/slideLayout5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GB">
              <a:solidFill>
                <a:srgbClr val="000000"/>
              </a:solidFill>
            </a:endParaRPr>
          </a:p>
        </p:txBody>
      </p:sp>
      <p:sp>
        <p:nvSpPr>
          <p:cNvPr id="6" name="Slide Number Placeholder 5"/>
          <p:cNvSpPr>
            <a:spLocks noGrp="1"/>
          </p:cNvSpPr>
          <p:nvPr>
            <p:ph type="sldNum" sz="quarter" idx="11"/>
          </p:nvPr>
        </p:nvSpPr>
        <p:spPr/>
        <p:txBody>
          <a:bodyPr/>
          <a:lstStyle>
            <a:lvl1pPr>
              <a:defRPr/>
            </a:lvl1pPr>
          </a:lstStyle>
          <a:p>
            <a:fld id="{CCDA08C0-D2B5-4A94-8D67-B3972C06610C}" type="slidenum">
              <a:rPr lang="en-GB">
                <a:solidFill>
                  <a:srgbClr val="000000"/>
                </a:solidFill>
              </a:rPr>
              <a:pPr/>
              <a:t>‹#›</a:t>
            </a:fld>
            <a:endParaRPr lang="en-GB">
              <a:solidFill>
                <a:srgbClr val="000000"/>
              </a:solidFill>
            </a:endParaRPr>
          </a:p>
        </p:txBody>
      </p:sp>
    </p:spTree>
    <p:extLst>
      <p:ext uri="{BB962C8B-B14F-4D97-AF65-F5344CB8AC3E}">
        <p14:creationId xmlns:p14="http://schemas.microsoft.com/office/powerpoint/2010/main" val="3797694306"/>
      </p:ext>
    </p:extLst>
  </p:cSld>
  <p:clrMapOvr>
    <a:masterClrMapping/>
  </p:clrMapOvr>
  <p:transition/>
</p:sldLayout>
</file>

<file path=ppt/slideLayouts/slideLayout5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GB">
              <a:solidFill>
                <a:srgbClr val="000000"/>
              </a:solidFill>
            </a:endParaRPr>
          </a:p>
        </p:txBody>
      </p:sp>
      <p:sp>
        <p:nvSpPr>
          <p:cNvPr id="6" name="Slide Number Placeholder 5"/>
          <p:cNvSpPr>
            <a:spLocks noGrp="1"/>
          </p:cNvSpPr>
          <p:nvPr>
            <p:ph type="sldNum" sz="quarter" idx="11"/>
          </p:nvPr>
        </p:nvSpPr>
        <p:spPr/>
        <p:txBody>
          <a:bodyPr/>
          <a:lstStyle>
            <a:lvl1pPr>
              <a:defRPr/>
            </a:lvl1pPr>
          </a:lstStyle>
          <a:p>
            <a:fld id="{0D55C445-8B39-4584-A1B5-CD58983C7F72}" type="slidenum">
              <a:rPr lang="en-GB">
                <a:solidFill>
                  <a:srgbClr val="000000"/>
                </a:solidFill>
              </a:rPr>
              <a:pPr/>
              <a:t>‹#›</a:t>
            </a:fld>
            <a:endParaRPr lang="en-GB">
              <a:solidFill>
                <a:srgbClr val="000000"/>
              </a:solidFill>
            </a:endParaRPr>
          </a:p>
        </p:txBody>
      </p:sp>
    </p:spTree>
    <p:extLst>
      <p:ext uri="{BB962C8B-B14F-4D97-AF65-F5344CB8AC3E}">
        <p14:creationId xmlns:p14="http://schemas.microsoft.com/office/powerpoint/2010/main" val="2003215559"/>
      </p:ext>
    </p:extLst>
  </p:cSld>
  <p:clrMapOvr>
    <a:masterClrMapping/>
  </p:clrMapOvr>
  <p:transition/>
</p:sldLayout>
</file>

<file path=ppt/slideLayouts/slideLayout5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endParaRPr lang="en-GB">
              <a:solidFill>
                <a:srgbClr val="000000"/>
              </a:solidFill>
            </a:endParaRPr>
          </a:p>
        </p:txBody>
      </p:sp>
      <p:sp>
        <p:nvSpPr>
          <p:cNvPr id="5" name="Slide Number Placeholder 4"/>
          <p:cNvSpPr>
            <a:spLocks noGrp="1"/>
          </p:cNvSpPr>
          <p:nvPr>
            <p:ph type="sldNum" sz="quarter" idx="11"/>
          </p:nvPr>
        </p:nvSpPr>
        <p:spPr/>
        <p:txBody>
          <a:bodyPr/>
          <a:lstStyle>
            <a:lvl1pPr>
              <a:defRPr/>
            </a:lvl1pPr>
          </a:lstStyle>
          <a:p>
            <a:fld id="{915521CE-A6BE-4EF6-A926-78872B2D1ED9}" type="slidenum">
              <a:rPr lang="en-GB">
                <a:solidFill>
                  <a:srgbClr val="000000"/>
                </a:solidFill>
              </a:rPr>
              <a:pPr/>
              <a:t>‹#›</a:t>
            </a:fld>
            <a:endParaRPr lang="en-GB">
              <a:solidFill>
                <a:srgbClr val="000000"/>
              </a:solidFill>
            </a:endParaRPr>
          </a:p>
        </p:txBody>
      </p:sp>
    </p:spTree>
    <p:extLst>
      <p:ext uri="{BB962C8B-B14F-4D97-AF65-F5344CB8AC3E}">
        <p14:creationId xmlns:p14="http://schemas.microsoft.com/office/powerpoint/2010/main" val="3157713444"/>
      </p:ext>
    </p:extLst>
  </p:cSld>
  <p:clrMapOvr>
    <a:masterClrMapping/>
  </p:clrMapOvr>
  <p:transition/>
</p:sldLayout>
</file>

<file path=ppt/slideLayouts/slideLayout5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485775"/>
            <a:ext cx="2057400" cy="5668963"/>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485775"/>
            <a:ext cx="6019800" cy="566896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endParaRPr lang="en-GB">
              <a:solidFill>
                <a:srgbClr val="000000"/>
              </a:solidFill>
            </a:endParaRPr>
          </a:p>
        </p:txBody>
      </p:sp>
      <p:sp>
        <p:nvSpPr>
          <p:cNvPr id="5" name="Slide Number Placeholder 4"/>
          <p:cNvSpPr>
            <a:spLocks noGrp="1"/>
          </p:cNvSpPr>
          <p:nvPr>
            <p:ph type="sldNum" sz="quarter" idx="11"/>
          </p:nvPr>
        </p:nvSpPr>
        <p:spPr/>
        <p:txBody>
          <a:bodyPr/>
          <a:lstStyle>
            <a:lvl1pPr>
              <a:defRPr/>
            </a:lvl1pPr>
          </a:lstStyle>
          <a:p>
            <a:fld id="{BAB449A7-5460-4263-9AFE-B0C50FF1B572}" type="slidenum">
              <a:rPr lang="en-GB">
                <a:solidFill>
                  <a:srgbClr val="000000"/>
                </a:solidFill>
              </a:rPr>
              <a:pPr/>
              <a:t>‹#›</a:t>
            </a:fld>
            <a:endParaRPr lang="en-GB">
              <a:solidFill>
                <a:srgbClr val="000000"/>
              </a:solidFill>
            </a:endParaRPr>
          </a:p>
        </p:txBody>
      </p:sp>
    </p:spTree>
    <p:extLst>
      <p:ext uri="{BB962C8B-B14F-4D97-AF65-F5344CB8AC3E}">
        <p14:creationId xmlns:p14="http://schemas.microsoft.com/office/powerpoint/2010/main" val="223853262"/>
      </p:ext>
    </p:extLst>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lvl1pPr>
              <a:defRPr/>
            </a:lvl1pPr>
          </a:lstStyle>
          <a:p>
            <a:endParaRPr lang="en-GB">
              <a:solidFill>
                <a:srgbClr val="000000"/>
              </a:solidFill>
            </a:endParaRPr>
          </a:p>
        </p:txBody>
      </p:sp>
      <p:sp>
        <p:nvSpPr>
          <p:cNvPr id="4" name="Slide Number Placeholder 3"/>
          <p:cNvSpPr>
            <a:spLocks noGrp="1"/>
          </p:cNvSpPr>
          <p:nvPr>
            <p:ph type="sldNum" sz="quarter" idx="11"/>
          </p:nvPr>
        </p:nvSpPr>
        <p:spPr/>
        <p:txBody>
          <a:bodyPr/>
          <a:lstStyle>
            <a:lvl1pPr>
              <a:defRPr/>
            </a:lvl1pPr>
          </a:lstStyle>
          <a:p>
            <a:fld id="{2C87EEDF-D8E9-4050-8C30-FD1B1660AA6B}" type="slidenum">
              <a:rPr lang="en-GB">
                <a:solidFill>
                  <a:srgbClr val="000000"/>
                </a:solidFill>
              </a:rPr>
              <a:pPr/>
              <a:t>‹#›</a:t>
            </a:fld>
            <a:endParaRPr lang="en-GB">
              <a:solidFill>
                <a:srgbClr val="000000"/>
              </a:solidFill>
            </a:endParaRPr>
          </a:p>
        </p:txBody>
      </p:sp>
    </p:spTree>
    <p:extLst>
      <p:ext uri="{BB962C8B-B14F-4D97-AF65-F5344CB8AC3E}">
        <p14:creationId xmlns:p14="http://schemas.microsoft.com/office/powerpoint/2010/main" val="4100611136"/>
      </p:ext>
    </p:extLst>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GB">
              <a:solidFill>
                <a:srgbClr val="000000"/>
              </a:solidFill>
            </a:endParaRPr>
          </a:p>
        </p:txBody>
      </p:sp>
      <p:sp>
        <p:nvSpPr>
          <p:cNvPr id="3" name="Slide Number Placeholder 2"/>
          <p:cNvSpPr>
            <a:spLocks noGrp="1"/>
          </p:cNvSpPr>
          <p:nvPr>
            <p:ph type="sldNum" sz="quarter" idx="11"/>
          </p:nvPr>
        </p:nvSpPr>
        <p:spPr/>
        <p:txBody>
          <a:bodyPr/>
          <a:lstStyle>
            <a:lvl1pPr>
              <a:defRPr/>
            </a:lvl1pPr>
          </a:lstStyle>
          <a:p>
            <a:fld id="{7FAAC1F1-776E-4118-B60F-FC5F0BF11691}" type="slidenum">
              <a:rPr lang="en-GB">
                <a:solidFill>
                  <a:srgbClr val="000000"/>
                </a:solidFill>
              </a:rPr>
              <a:pPr/>
              <a:t>‹#›</a:t>
            </a:fld>
            <a:endParaRPr lang="en-GB">
              <a:solidFill>
                <a:srgbClr val="000000"/>
              </a:solidFill>
            </a:endParaRPr>
          </a:p>
        </p:txBody>
      </p:sp>
    </p:spTree>
    <p:extLst>
      <p:ext uri="{BB962C8B-B14F-4D97-AF65-F5344CB8AC3E}">
        <p14:creationId xmlns:p14="http://schemas.microsoft.com/office/powerpoint/2010/main" val="3438957092"/>
      </p:ext>
    </p:extLst>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GB">
              <a:solidFill>
                <a:srgbClr val="000000"/>
              </a:solidFill>
            </a:endParaRPr>
          </a:p>
        </p:txBody>
      </p:sp>
      <p:sp>
        <p:nvSpPr>
          <p:cNvPr id="6" name="Slide Number Placeholder 5"/>
          <p:cNvSpPr>
            <a:spLocks noGrp="1"/>
          </p:cNvSpPr>
          <p:nvPr>
            <p:ph type="sldNum" sz="quarter" idx="11"/>
          </p:nvPr>
        </p:nvSpPr>
        <p:spPr/>
        <p:txBody>
          <a:bodyPr/>
          <a:lstStyle>
            <a:lvl1pPr>
              <a:defRPr/>
            </a:lvl1pPr>
          </a:lstStyle>
          <a:p>
            <a:fld id="{016533D1-CB10-4789-9EF0-EA0EBFF808CB}" type="slidenum">
              <a:rPr lang="en-GB">
                <a:solidFill>
                  <a:srgbClr val="000000"/>
                </a:solidFill>
              </a:rPr>
              <a:pPr/>
              <a:t>‹#›</a:t>
            </a:fld>
            <a:endParaRPr lang="en-GB">
              <a:solidFill>
                <a:srgbClr val="000000"/>
              </a:solidFill>
            </a:endParaRPr>
          </a:p>
        </p:txBody>
      </p:sp>
    </p:spTree>
    <p:extLst>
      <p:ext uri="{BB962C8B-B14F-4D97-AF65-F5344CB8AC3E}">
        <p14:creationId xmlns:p14="http://schemas.microsoft.com/office/powerpoint/2010/main" val="1539998505"/>
      </p:ext>
    </p:extLst>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GB">
              <a:solidFill>
                <a:srgbClr val="000000"/>
              </a:solidFill>
            </a:endParaRPr>
          </a:p>
        </p:txBody>
      </p:sp>
      <p:sp>
        <p:nvSpPr>
          <p:cNvPr id="6" name="Slide Number Placeholder 5"/>
          <p:cNvSpPr>
            <a:spLocks noGrp="1"/>
          </p:cNvSpPr>
          <p:nvPr>
            <p:ph type="sldNum" sz="quarter" idx="11"/>
          </p:nvPr>
        </p:nvSpPr>
        <p:spPr/>
        <p:txBody>
          <a:bodyPr/>
          <a:lstStyle>
            <a:lvl1pPr>
              <a:defRPr/>
            </a:lvl1pPr>
          </a:lstStyle>
          <a:p>
            <a:fld id="{D8487908-3D5C-4AFB-AD20-FC28359B9E65}" type="slidenum">
              <a:rPr lang="en-GB">
                <a:solidFill>
                  <a:srgbClr val="000000"/>
                </a:solidFill>
              </a:rPr>
              <a:pPr/>
              <a:t>‹#›</a:t>
            </a:fld>
            <a:endParaRPr lang="en-GB">
              <a:solidFill>
                <a:srgbClr val="000000"/>
              </a:solidFill>
            </a:endParaRPr>
          </a:p>
        </p:txBody>
      </p:sp>
    </p:spTree>
    <p:extLst>
      <p:ext uri="{BB962C8B-B14F-4D97-AF65-F5344CB8AC3E}">
        <p14:creationId xmlns:p14="http://schemas.microsoft.com/office/powerpoint/2010/main" val="577338428"/>
      </p:ext>
    </p:extLst>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1.jpe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image" Target="../media/image1.jpeg"/><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13" Type="http://schemas.openxmlformats.org/officeDocument/2006/relationships/image" Target="../media/image1.jpeg"/><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theme" Target="../theme/theme4.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2.xml"/><Relationship Id="rId13" Type="http://schemas.openxmlformats.org/officeDocument/2006/relationships/image" Target="../media/image1.jpeg"/><Relationship Id="rId3" Type="http://schemas.openxmlformats.org/officeDocument/2006/relationships/slideLayout" Target="../slideLayouts/slideLayout47.xml"/><Relationship Id="rId7" Type="http://schemas.openxmlformats.org/officeDocument/2006/relationships/slideLayout" Target="../slideLayouts/slideLayout51.xml"/><Relationship Id="rId12" Type="http://schemas.openxmlformats.org/officeDocument/2006/relationships/theme" Target="../theme/theme5.xml"/><Relationship Id="rId2" Type="http://schemas.openxmlformats.org/officeDocument/2006/relationships/slideLayout" Target="../slideLayouts/slideLayout46.xml"/><Relationship Id="rId1" Type="http://schemas.openxmlformats.org/officeDocument/2006/relationships/slideLayout" Target="../slideLayouts/slideLayout45.xml"/><Relationship Id="rId6" Type="http://schemas.openxmlformats.org/officeDocument/2006/relationships/slideLayout" Target="../slideLayouts/slideLayout50.xml"/><Relationship Id="rId11" Type="http://schemas.openxmlformats.org/officeDocument/2006/relationships/slideLayout" Target="../slideLayouts/slideLayout55.xml"/><Relationship Id="rId5" Type="http://schemas.openxmlformats.org/officeDocument/2006/relationships/slideLayout" Target="../slideLayouts/slideLayout49.xml"/><Relationship Id="rId10" Type="http://schemas.openxmlformats.org/officeDocument/2006/relationships/slideLayout" Target="../slideLayouts/slideLayout54.xml"/><Relationship Id="rId4" Type="http://schemas.openxmlformats.org/officeDocument/2006/relationships/slideLayout" Target="../slideLayouts/slideLayout48.xml"/><Relationship Id="rId9" Type="http://schemas.openxmlformats.org/officeDocument/2006/relationships/slideLayout" Target="../slideLayouts/slideLayout5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32" name="Picture 8" descr="Onestopclil PowerPoint Masterslide"/>
          <p:cNvPicPr>
            <a:picLocks noChangeAspect="1" noChangeArrowheads="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304800" y="-228600"/>
            <a:ext cx="9753600" cy="7315200"/>
          </a:xfrm>
          <a:prstGeom prst="rect">
            <a:avLst/>
          </a:prstGeom>
          <a:noFill/>
          <a:extLst>
            <a:ext uri="{909E8E84-426E-40DD-AFC4-6F175D3DCCD1}">
              <a14:hiddenFill xmlns:a14="http://schemas.microsoft.com/office/drawing/2010/main">
                <a:solidFill>
                  <a:srgbClr val="FFFFFF"/>
                </a:solidFill>
              </a14:hiddenFill>
            </a:ext>
          </a:extLst>
        </p:spPr>
      </p:pic>
      <p:sp>
        <p:nvSpPr>
          <p:cNvPr id="1026" name="Rectangle 2"/>
          <p:cNvSpPr>
            <a:spLocks noGrp="1" noChangeArrowheads="1"/>
          </p:cNvSpPr>
          <p:nvPr>
            <p:ph type="title"/>
          </p:nvPr>
        </p:nvSpPr>
        <p:spPr bwMode="auto">
          <a:xfrm>
            <a:off x="457200" y="485775"/>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GB" smtClean="0"/>
              <a:t>Click to edit Master title style</a:t>
            </a:r>
          </a:p>
        </p:txBody>
      </p:sp>
      <p:sp>
        <p:nvSpPr>
          <p:cNvPr id="1027" name="Rectangle 3"/>
          <p:cNvSpPr>
            <a:spLocks noGrp="1" noChangeArrowheads="1"/>
          </p:cNvSpPr>
          <p:nvPr>
            <p:ph type="body" idx="1"/>
          </p:nvPr>
        </p:nvSpPr>
        <p:spPr bwMode="auto">
          <a:xfrm>
            <a:off x="457200" y="1628775"/>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lvl1pPr>
          </a:lstStyle>
          <a:p>
            <a:pPr fontAlgn="base">
              <a:spcBef>
                <a:spcPct val="0"/>
              </a:spcBef>
              <a:spcAft>
                <a:spcPct val="0"/>
              </a:spcAft>
            </a:pPr>
            <a:endParaRPr lang="en-GB">
              <a:solidFill>
                <a:srgbClr val="000000"/>
              </a:solidFill>
            </a:endParaRPr>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lvl1pPr>
          </a:lstStyle>
          <a:p>
            <a:pPr fontAlgn="base">
              <a:spcBef>
                <a:spcPct val="0"/>
              </a:spcBef>
              <a:spcAft>
                <a:spcPct val="0"/>
              </a:spcAft>
            </a:pPr>
            <a:fld id="{859DA7CE-4738-4481-B5DE-206991A2DBA3}" type="slidenum">
              <a:rPr lang="en-GB">
                <a:solidFill>
                  <a:srgbClr val="000000"/>
                </a:solidFill>
              </a:rPr>
              <a:pPr fontAlgn="base">
                <a:spcBef>
                  <a:spcPct val="0"/>
                </a:spcBef>
                <a:spcAft>
                  <a:spcPct val="0"/>
                </a:spcAft>
              </a:pPr>
              <a:t>‹#›</a:t>
            </a:fld>
            <a:endParaRPr lang="en-GB">
              <a:solidFill>
                <a:srgbClr val="000000"/>
              </a:solidFill>
            </a:endParaRPr>
          </a:p>
        </p:txBody>
      </p:sp>
    </p:spTree>
    <p:extLst>
      <p:ext uri="{BB962C8B-B14F-4D97-AF65-F5344CB8AC3E}">
        <p14:creationId xmlns:p14="http://schemas.microsoft.com/office/powerpoint/2010/main" val="33359870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027">
                                            <p:txEl>
                                              <p:pRg st="0" end="0"/>
                                            </p:txEl>
                                          </p:spTgt>
                                        </p:tgtEl>
                                        <p:attrNameLst>
                                          <p:attrName>style.visibility</p:attrName>
                                        </p:attrNameLst>
                                      </p:cBhvr>
                                      <p:to>
                                        <p:strVal val="visible"/>
                                      </p:to>
                                    </p:set>
                                    <p:animEffect transition="in" filter="fade">
                                      <p:cBhvr>
                                        <p:cTn id="7" dur="1000"/>
                                        <p:tgtEl>
                                          <p:spTgt spid="1027">
                                            <p:txEl>
                                              <p:pRg st="0" end="0"/>
                                            </p:txEl>
                                          </p:spTgt>
                                        </p:tgtEl>
                                      </p:cBhvr>
                                    </p:animEffect>
                                    <p:anim calcmode="lin" valueType="num">
                                      <p:cBhvr>
                                        <p:cTn id="8" dur="1000" fill="hold"/>
                                        <p:tgtEl>
                                          <p:spTgt spid="1027">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1027">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1027">
                                            <p:txEl>
                                              <p:pRg st="1" end="1"/>
                                            </p:txEl>
                                          </p:spTgt>
                                        </p:tgtEl>
                                        <p:attrNameLst>
                                          <p:attrName>style.visibility</p:attrName>
                                        </p:attrNameLst>
                                      </p:cBhvr>
                                      <p:to>
                                        <p:strVal val="visible"/>
                                      </p:to>
                                    </p:set>
                                    <p:animEffect transition="in" filter="fade">
                                      <p:cBhvr>
                                        <p:cTn id="12" dur="1000"/>
                                        <p:tgtEl>
                                          <p:spTgt spid="1027">
                                            <p:txEl>
                                              <p:pRg st="1" end="1"/>
                                            </p:txEl>
                                          </p:spTgt>
                                        </p:tgtEl>
                                      </p:cBhvr>
                                    </p:animEffect>
                                    <p:anim calcmode="lin" valueType="num">
                                      <p:cBhvr>
                                        <p:cTn id="13" dur="1000" fill="hold"/>
                                        <p:tgtEl>
                                          <p:spTgt spid="1027">
                                            <p:txEl>
                                              <p:pRg st="1" end="1"/>
                                            </p:txEl>
                                          </p:spTgt>
                                        </p:tgtEl>
                                        <p:attrNameLst>
                                          <p:attrName>ppt_x</p:attrName>
                                        </p:attrNameLst>
                                      </p:cBhvr>
                                      <p:tavLst>
                                        <p:tav tm="0">
                                          <p:val>
                                            <p:strVal val="#ppt_x"/>
                                          </p:val>
                                        </p:tav>
                                        <p:tav tm="100000">
                                          <p:val>
                                            <p:strVal val="#ppt_x"/>
                                          </p:val>
                                        </p:tav>
                                      </p:tavLst>
                                    </p:anim>
                                    <p:anim calcmode="lin" valueType="num">
                                      <p:cBhvr>
                                        <p:cTn id="14" dur="1000" fill="hold"/>
                                        <p:tgtEl>
                                          <p:spTgt spid="1027">
                                            <p:txEl>
                                              <p:pRg st="1" end="1"/>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1027">
                                            <p:txEl>
                                              <p:pRg st="2" end="2"/>
                                            </p:txEl>
                                          </p:spTgt>
                                        </p:tgtEl>
                                        <p:attrNameLst>
                                          <p:attrName>style.visibility</p:attrName>
                                        </p:attrNameLst>
                                      </p:cBhvr>
                                      <p:to>
                                        <p:strVal val="visible"/>
                                      </p:to>
                                    </p:set>
                                    <p:animEffect transition="in" filter="fade">
                                      <p:cBhvr>
                                        <p:cTn id="17" dur="1000"/>
                                        <p:tgtEl>
                                          <p:spTgt spid="1027">
                                            <p:txEl>
                                              <p:pRg st="2" end="2"/>
                                            </p:txEl>
                                          </p:spTgt>
                                        </p:tgtEl>
                                      </p:cBhvr>
                                    </p:animEffect>
                                    <p:anim calcmode="lin" valueType="num">
                                      <p:cBhvr>
                                        <p:cTn id="18" dur="1000" fill="hold"/>
                                        <p:tgtEl>
                                          <p:spTgt spid="1027">
                                            <p:txEl>
                                              <p:pRg st="2" end="2"/>
                                            </p:txEl>
                                          </p:spTgt>
                                        </p:tgtEl>
                                        <p:attrNameLst>
                                          <p:attrName>ppt_x</p:attrName>
                                        </p:attrNameLst>
                                      </p:cBhvr>
                                      <p:tavLst>
                                        <p:tav tm="0">
                                          <p:val>
                                            <p:strVal val="#ppt_x"/>
                                          </p:val>
                                        </p:tav>
                                        <p:tav tm="100000">
                                          <p:val>
                                            <p:strVal val="#ppt_x"/>
                                          </p:val>
                                        </p:tav>
                                      </p:tavLst>
                                    </p:anim>
                                    <p:anim calcmode="lin" valueType="num">
                                      <p:cBhvr>
                                        <p:cTn id="19" dur="1000" fill="hold"/>
                                        <p:tgtEl>
                                          <p:spTgt spid="1027">
                                            <p:txEl>
                                              <p:pRg st="2" end="2"/>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1027">
                                            <p:txEl>
                                              <p:pRg st="3" end="3"/>
                                            </p:txEl>
                                          </p:spTgt>
                                        </p:tgtEl>
                                        <p:attrNameLst>
                                          <p:attrName>style.visibility</p:attrName>
                                        </p:attrNameLst>
                                      </p:cBhvr>
                                      <p:to>
                                        <p:strVal val="visible"/>
                                      </p:to>
                                    </p:set>
                                    <p:animEffect transition="in" filter="fade">
                                      <p:cBhvr>
                                        <p:cTn id="22" dur="1000"/>
                                        <p:tgtEl>
                                          <p:spTgt spid="1027">
                                            <p:txEl>
                                              <p:pRg st="3" end="3"/>
                                            </p:txEl>
                                          </p:spTgt>
                                        </p:tgtEl>
                                      </p:cBhvr>
                                    </p:animEffect>
                                    <p:anim calcmode="lin" valueType="num">
                                      <p:cBhvr>
                                        <p:cTn id="23" dur="1000" fill="hold"/>
                                        <p:tgtEl>
                                          <p:spTgt spid="1027">
                                            <p:txEl>
                                              <p:pRg st="3" end="3"/>
                                            </p:txEl>
                                          </p:spTgt>
                                        </p:tgtEl>
                                        <p:attrNameLst>
                                          <p:attrName>ppt_x</p:attrName>
                                        </p:attrNameLst>
                                      </p:cBhvr>
                                      <p:tavLst>
                                        <p:tav tm="0">
                                          <p:val>
                                            <p:strVal val="#ppt_x"/>
                                          </p:val>
                                        </p:tav>
                                        <p:tav tm="100000">
                                          <p:val>
                                            <p:strVal val="#ppt_x"/>
                                          </p:val>
                                        </p:tav>
                                      </p:tavLst>
                                    </p:anim>
                                    <p:anim calcmode="lin" valueType="num">
                                      <p:cBhvr>
                                        <p:cTn id="24" dur="1000" fill="hold"/>
                                        <p:tgtEl>
                                          <p:spTgt spid="1027">
                                            <p:txEl>
                                              <p:pRg st="3" end="3"/>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1027">
                                            <p:txEl>
                                              <p:pRg st="4" end="4"/>
                                            </p:txEl>
                                          </p:spTgt>
                                        </p:tgtEl>
                                        <p:attrNameLst>
                                          <p:attrName>style.visibility</p:attrName>
                                        </p:attrNameLst>
                                      </p:cBhvr>
                                      <p:to>
                                        <p:strVal val="visible"/>
                                      </p:to>
                                    </p:set>
                                    <p:animEffect transition="in" filter="fade">
                                      <p:cBhvr>
                                        <p:cTn id="27" dur="1000"/>
                                        <p:tgtEl>
                                          <p:spTgt spid="1027">
                                            <p:txEl>
                                              <p:pRg st="4" end="4"/>
                                            </p:txEl>
                                          </p:spTgt>
                                        </p:tgtEl>
                                      </p:cBhvr>
                                    </p:animEffect>
                                    <p:anim calcmode="lin" valueType="num">
                                      <p:cBhvr>
                                        <p:cTn id="28" dur="1000" fill="hold"/>
                                        <p:tgtEl>
                                          <p:spTgt spid="1027">
                                            <p:txEl>
                                              <p:pRg st="4" end="4"/>
                                            </p:txEl>
                                          </p:spTgt>
                                        </p:tgtEl>
                                        <p:attrNameLst>
                                          <p:attrName>ppt_x</p:attrName>
                                        </p:attrNameLst>
                                      </p:cBhvr>
                                      <p:tavLst>
                                        <p:tav tm="0">
                                          <p:val>
                                            <p:strVal val="#ppt_x"/>
                                          </p:val>
                                        </p:tav>
                                        <p:tav tm="100000">
                                          <p:val>
                                            <p:strVal val="#ppt_x"/>
                                          </p:val>
                                        </p:tav>
                                      </p:tavLst>
                                    </p:anim>
                                    <p:anim calcmode="lin" valueType="num">
                                      <p:cBhvr>
                                        <p:cTn id="29" dur="1000" fill="hold"/>
                                        <p:tgtEl>
                                          <p:spTgt spid="1027">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7" grpId="0" build="p">
        <p:tmplLst>
          <p:tmpl lvl="1">
            <p:tnLst>
              <p:par>
                <p:cTn presetID="42" presetClass="entr" presetSubtype="0" fill="hold" nodeType="clickEffect">
                  <p:stCondLst>
                    <p:cond delay="0"/>
                  </p:stCondLst>
                  <p:childTnLst>
                    <p:set>
                      <p:cBhvr>
                        <p:cTn dur="1" fill="hold">
                          <p:stCondLst>
                            <p:cond delay="0"/>
                          </p:stCondLst>
                        </p:cTn>
                        <p:tgtEl>
                          <p:spTgt spid="1027"/>
                        </p:tgtEl>
                        <p:attrNameLst>
                          <p:attrName>style.visibility</p:attrName>
                        </p:attrNameLst>
                      </p:cBhvr>
                      <p:to>
                        <p:strVal val="visible"/>
                      </p:to>
                    </p:set>
                    <p:animEffect transition="in" filter="fade">
                      <p:cBhvr>
                        <p:cTn dur="1000"/>
                        <p:tgtEl>
                          <p:spTgt spid="1027"/>
                        </p:tgtEl>
                      </p:cBhvr>
                    </p:animEffect>
                    <p:anim calcmode="lin" valueType="num">
                      <p:cBhvr>
                        <p:cTn dur="1000" fill="hold"/>
                        <p:tgtEl>
                          <p:spTgt spid="1027"/>
                        </p:tgtEl>
                        <p:attrNameLst>
                          <p:attrName>ppt_x</p:attrName>
                        </p:attrNameLst>
                      </p:cBhvr>
                      <p:tavLst>
                        <p:tav tm="0">
                          <p:val>
                            <p:strVal val="#ppt_x"/>
                          </p:val>
                        </p:tav>
                        <p:tav tm="100000">
                          <p:val>
                            <p:strVal val="#ppt_x"/>
                          </p:val>
                        </p:tav>
                      </p:tavLst>
                    </p:anim>
                    <p:anim calcmode="lin" valueType="num">
                      <p:cBhvr>
                        <p:cTn dur="1000" fill="hold"/>
                        <p:tgtEl>
                          <p:spTgt spid="1027"/>
                        </p:tgtEl>
                        <p:attrNameLst>
                          <p:attrName>ppt_y</p:attrName>
                        </p:attrNameLst>
                      </p:cBhvr>
                      <p:tavLst>
                        <p:tav tm="0">
                          <p:val>
                            <p:strVal val="#ppt_y+.1"/>
                          </p:val>
                        </p:tav>
                        <p:tav tm="100000">
                          <p:val>
                            <p:strVal val="#ppt_y"/>
                          </p:val>
                        </p:tav>
                      </p:tavLst>
                    </p:anim>
                  </p:childTnLst>
                </p:cTn>
              </p:par>
            </p:tnLst>
          </p:tmpl>
          <p:tmpl lvl="2">
            <p:tnLst>
              <p:par>
                <p:cTn presetID="42" presetClass="entr" presetSubtype="0" fill="hold" nodeType="withEffect">
                  <p:stCondLst>
                    <p:cond delay="0"/>
                  </p:stCondLst>
                  <p:childTnLst>
                    <p:set>
                      <p:cBhvr>
                        <p:cTn dur="1" fill="hold">
                          <p:stCondLst>
                            <p:cond delay="0"/>
                          </p:stCondLst>
                        </p:cTn>
                        <p:tgtEl>
                          <p:spTgt spid="1027"/>
                        </p:tgtEl>
                        <p:attrNameLst>
                          <p:attrName>style.visibility</p:attrName>
                        </p:attrNameLst>
                      </p:cBhvr>
                      <p:to>
                        <p:strVal val="visible"/>
                      </p:to>
                    </p:set>
                    <p:animEffect transition="in" filter="fade">
                      <p:cBhvr>
                        <p:cTn dur="1000"/>
                        <p:tgtEl>
                          <p:spTgt spid="1027"/>
                        </p:tgtEl>
                      </p:cBhvr>
                    </p:animEffect>
                    <p:anim calcmode="lin" valueType="num">
                      <p:cBhvr>
                        <p:cTn dur="1000" fill="hold"/>
                        <p:tgtEl>
                          <p:spTgt spid="1027"/>
                        </p:tgtEl>
                        <p:attrNameLst>
                          <p:attrName>ppt_x</p:attrName>
                        </p:attrNameLst>
                      </p:cBhvr>
                      <p:tavLst>
                        <p:tav tm="0">
                          <p:val>
                            <p:strVal val="#ppt_x"/>
                          </p:val>
                        </p:tav>
                        <p:tav tm="100000">
                          <p:val>
                            <p:strVal val="#ppt_x"/>
                          </p:val>
                        </p:tav>
                      </p:tavLst>
                    </p:anim>
                    <p:anim calcmode="lin" valueType="num">
                      <p:cBhvr>
                        <p:cTn dur="1000" fill="hold"/>
                        <p:tgtEl>
                          <p:spTgt spid="1027"/>
                        </p:tgtEl>
                        <p:attrNameLst>
                          <p:attrName>ppt_y</p:attrName>
                        </p:attrNameLst>
                      </p:cBhvr>
                      <p:tavLst>
                        <p:tav tm="0">
                          <p:val>
                            <p:strVal val="#ppt_y+.1"/>
                          </p:val>
                        </p:tav>
                        <p:tav tm="100000">
                          <p:val>
                            <p:strVal val="#ppt_y"/>
                          </p:val>
                        </p:tav>
                      </p:tavLst>
                    </p:anim>
                  </p:childTnLst>
                </p:cTn>
              </p:par>
            </p:tnLst>
          </p:tmpl>
          <p:tmpl lvl="3">
            <p:tnLst>
              <p:par>
                <p:cTn presetID="42" presetClass="entr" presetSubtype="0" fill="hold" nodeType="withEffect">
                  <p:stCondLst>
                    <p:cond delay="0"/>
                  </p:stCondLst>
                  <p:childTnLst>
                    <p:set>
                      <p:cBhvr>
                        <p:cTn dur="1" fill="hold">
                          <p:stCondLst>
                            <p:cond delay="0"/>
                          </p:stCondLst>
                        </p:cTn>
                        <p:tgtEl>
                          <p:spTgt spid="1027"/>
                        </p:tgtEl>
                        <p:attrNameLst>
                          <p:attrName>style.visibility</p:attrName>
                        </p:attrNameLst>
                      </p:cBhvr>
                      <p:to>
                        <p:strVal val="visible"/>
                      </p:to>
                    </p:set>
                    <p:animEffect transition="in" filter="fade">
                      <p:cBhvr>
                        <p:cTn dur="1000"/>
                        <p:tgtEl>
                          <p:spTgt spid="1027"/>
                        </p:tgtEl>
                      </p:cBhvr>
                    </p:animEffect>
                    <p:anim calcmode="lin" valueType="num">
                      <p:cBhvr>
                        <p:cTn dur="1000" fill="hold"/>
                        <p:tgtEl>
                          <p:spTgt spid="1027"/>
                        </p:tgtEl>
                        <p:attrNameLst>
                          <p:attrName>ppt_x</p:attrName>
                        </p:attrNameLst>
                      </p:cBhvr>
                      <p:tavLst>
                        <p:tav tm="0">
                          <p:val>
                            <p:strVal val="#ppt_x"/>
                          </p:val>
                        </p:tav>
                        <p:tav tm="100000">
                          <p:val>
                            <p:strVal val="#ppt_x"/>
                          </p:val>
                        </p:tav>
                      </p:tavLst>
                    </p:anim>
                    <p:anim calcmode="lin" valueType="num">
                      <p:cBhvr>
                        <p:cTn dur="1000" fill="hold"/>
                        <p:tgtEl>
                          <p:spTgt spid="1027"/>
                        </p:tgtEl>
                        <p:attrNameLst>
                          <p:attrName>ppt_y</p:attrName>
                        </p:attrNameLst>
                      </p:cBhvr>
                      <p:tavLst>
                        <p:tav tm="0">
                          <p:val>
                            <p:strVal val="#ppt_y+.1"/>
                          </p:val>
                        </p:tav>
                        <p:tav tm="100000">
                          <p:val>
                            <p:strVal val="#ppt_y"/>
                          </p:val>
                        </p:tav>
                      </p:tavLst>
                    </p:anim>
                  </p:childTnLst>
                </p:cTn>
              </p:par>
            </p:tnLst>
          </p:tmpl>
          <p:tmpl lvl="4">
            <p:tnLst>
              <p:par>
                <p:cTn presetID="42" presetClass="entr" presetSubtype="0" fill="hold" nodeType="withEffect">
                  <p:stCondLst>
                    <p:cond delay="0"/>
                  </p:stCondLst>
                  <p:childTnLst>
                    <p:set>
                      <p:cBhvr>
                        <p:cTn dur="1" fill="hold">
                          <p:stCondLst>
                            <p:cond delay="0"/>
                          </p:stCondLst>
                        </p:cTn>
                        <p:tgtEl>
                          <p:spTgt spid="1027"/>
                        </p:tgtEl>
                        <p:attrNameLst>
                          <p:attrName>style.visibility</p:attrName>
                        </p:attrNameLst>
                      </p:cBhvr>
                      <p:to>
                        <p:strVal val="visible"/>
                      </p:to>
                    </p:set>
                    <p:animEffect transition="in" filter="fade">
                      <p:cBhvr>
                        <p:cTn dur="1000"/>
                        <p:tgtEl>
                          <p:spTgt spid="1027"/>
                        </p:tgtEl>
                      </p:cBhvr>
                    </p:animEffect>
                    <p:anim calcmode="lin" valueType="num">
                      <p:cBhvr>
                        <p:cTn dur="1000" fill="hold"/>
                        <p:tgtEl>
                          <p:spTgt spid="1027"/>
                        </p:tgtEl>
                        <p:attrNameLst>
                          <p:attrName>ppt_x</p:attrName>
                        </p:attrNameLst>
                      </p:cBhvr>
                      <p:tavLst>
                        <p:tav tm="0">
                          <p:val>
                            <p:strVal val="#ppt_x"/>
                          </p:val>
                        </p:tav>
                        <p:tav tm="100000">
                          <p:val>
                            <p:strVal val="#ppt_x"/>
                          </p:val>
                        </p:tav>
                      </p:tavLst>
                    </p:anim>
                    <p:anim calcmode="lin" valueType="num">
                      <p:cBhvr>
                        <p:cTn dur="1000" fill="hold"/>
                        <p:tgtEl>
                          <p:spTgt spid="1027"/>
                        </p:tgtEl>
                        <p:attrNameLst>
                          <p:attrName>ppt_y</p:attrName>
                        </p:attrNameLst>
                      </p:cBhvr>
                      <p:tavLst>
                        <p:tav tm="0">
                          <p:val>
                            <p:strVal val="#ppt_y+.1"/>
                          </p:val>
                        </p:tav>
                        <p:tav tm="100000">
                          <p:val>
                            <p:strVal val="#ppt_y"/>
                          </p:val>
                        </p:tav>
                      </p:tavLst>
                    </p:anim>
                  </p:childTnLst>
                </p:cTn>
              </p:par>
            </p:tnLst>
          </p:tmpl>
          <p:tmpl lvl="5">
            <p:tnLst>
              <p:par>
                <p:cTn presetID="42" presetClass="entr" presetSubtype="0" fill="hold" nodeType="withEffect">
                  <p:stCondLst>
                    <p:cond delay="0"/>
                  </p:stCondLst>
                  <p:childTnLst>
                    <p:set>
                      <p:cBhvr>
                        <p:cTn dur="1" fill="hold">
                          <p:stCondLst>
                            <p:cond delay="0"/>
                          </p:stCondLst>
                        </p:cTn>
                        <p:tgtEl>
                          <p:spTgt spid="1027"/>
                        </p:tgtEl>
                        <p:attrNameLst>
                          <p:attrName>style.visibility</p:attrName>
                        </p:attrNameLst>
                      </p:cBhvr>
                      <p:to>
                        <p:strVal val="visible"/>
                      </p:to>
                    </p:set>
                    <p:animEffect transition="in" filter="fade">
                      <p:cBhvr>
                        <p:cTn dur="1000"/>
                        <p:tgtEl>
                          <p:spTgt spid="1027"/>
                        </p:tgtEl>
                      </p:cBhvr>
                    </p:animEffect>
                    <p:anim calcmode="lin" valueType="num">
                      <p:cBhvr>
                        <p:cTn dur="1000" fill="hold"/>
                        <p:tgtEl>
                          <p:spTgt spid="1027"/>
                        </p:tgtEl>
                        <p:attrNameLst>
                          <p:attrName>ppt_x</p:attrName>
                        </p:attrNameLst>
                      </p:cBhvr>
                      <p:tavLst>
                        <p:tav tm="0">
                          <p:val>
                            <p:strVal val="#ppt_x"/>
                          </p:val>
                        </p:tav>
                        <p:tav tm="100000">
                          <p:val>
                            <p:strVal val="#ppt_x"/>
                          </p:val>
                        </p:tav>
                      </p:tavLst>
                    </p:anim>
                    <p:anim calcmode="lin" valueType="num">
                      <p:cBhvr>
                        <p:cTn dur="1000" fill="hold"/>
                        <p:tgtEl>
                          <p:spTgt spid="1027"/>
                        </p:tgtEl>
                        <p:attrNameLst>
                          <p:attrName>ppt_y</p:attrName>
                        </p:attrNameLst>
                      </p:cBhvr>
                      <p:tavLst>
                        <p:tav tm="0">
                          <p:val>
                            <p:strVal val="#ppt_y+.1"/>
                          </p:val>
                        </p:tav>
                        <p:tav tm="100000">
                          <p:val>
                            <p:strVal val="#ppt_y"/>
                          </p:val>
                        </p:tav>
                      </p:tavLst>
                    </p:anim>
                  </p:childTnLst>
                </p:cTn>
              </p:par>
            </p:tnLst>
          </p:tmpl>
        </p:tmplLst>
      </p:bldP>
    </p:bldLst>
  </p:timing>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charset="0"/>
        </a:defRPr>
      </a:lvl2pPr>
      <a:lvl3pPr algn="ctr" rtl="0" fontAlgn="base">
        <a:spcBef>
          <a:spcPct val="0"/>
        </a:spcBef>
        <a:spcAft>
          <a:spcPct val="0"/>
        </a:spcAft>
        <a:defRPr sz="4400">
          <a:solidFill>
            <a:schemeClr val="tx2"/>
          </a:solidFill>
          <a:latin typeface="Arial" charset="0"/>
        </a:defRPr>
      </a:lvl3pPr>
      <a:lvl4pPr algn="ctr" rtl="0" fontAlgn="base">
        <a:spcBef>
          <a:spcPct val="0"/>
        </a:spcBef>
        <a:spcAft>
          <a:spcPct val="0"/>
        </a:spcAft>
        <a:defRPr sz="4400">
          <a:solidFill>
            <a:schemeClr val="tx2"/>
          </a:solidFill>
          <a:latin typeface="Arial" charset="0"/>
        </a:defRPr>
      </a:lvl4pPr>
      <a:lvl5pPr algn="ctr" rtl="0" fontAlgn="base">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defRPr>
      </a:lvl2pPr>
      <a:lvl3pPr marL="1143000" indent="-228600" algn="l" rtl="0" fontAlgn="base">
        <a:spcBef>
          <a:spcPct val="20000"/>
        </a:spcBef>
        <a:spcAft>
          <a:spcPct val="0"/>
        </a:spcAft>
        <a:buChar char="•"/>
        <a:defRPr sz="2400">
          <a:solidFill>
            <a:schemeClr val="tx1"/>
          </a:solidFill>
          <a:latin typeface="+mn-lt"/>
        </a:defRPr>
      </a:lvl3pPr>
      <a:lvl4pPr marL="1600200" indent="-228600" algn="l" rtl="0" fontAlgn="base">
        <a:spcBef>
          <a:spcPct val="20000"/>
        </a:spcBef>
        <a:spcAft>
          <a:spcPct val="0"/>
        </a:spcAft>
        <a:buChar char="–"/>
        <a:defRPr sz="2000">
          <a:solidFill>
            <a:schemeClr val="tx1"/>
          </a:solidFill>
          <a:latin typeface="+mn-lt"/>
        </a:defRPr>
      </a:lvl4pPr>
      <a:lvl5pPr marL="2057400" indent="-228600" algn="l" rtl="0" fontAlgn="base">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32" name="Picture 8" descr="Onestopclil PowerPoint Masterslide"/>
          <p:cNvPicPr>
            <a:picLocks noChangeAspect="1" noChangeArrowheads="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304800" y="-228600"/>
            <a:ext cx="9753600" cy="7315200"/>
          </a:xfrm>
          <a:prstGeom prst="rect">
            <a:avLst/>
          </a:prstGeom>
          <a:noFill/>
          <a:extLst>
            <a:ext uri="{909E8E84-426E-40DD-AFC4-6F175D3DCCD1}">
              <a14:hiddenFill xmlns:a14="http://schemas.microsoft.com/office/drawing/2010/main">
                <a:solidFill>
                  <a:srgbClr val="FFFFFF"/>
                </a:solidFill>
              </a14:hiddenFill>
            </a:ext>
          </a:extLst>
        </p:spPr>
      </p:pic>
      <p:sp>
        <p:nvSpPr>
          <p:cNvPr id="1026" name="Rectangle 2"/>
          <p:cNvSpPr>
            <a:spLocks noGrp="1" noChangeArrowheads="1"/>
          </p:cNvSpPr>
          <p:nvPr>
            <p:ph type="title"/>
          </p:nvPr>
        </p:nvSpPr>
        <p:spPr bwMode="auto">
          <a:xfrm>
            <a:off x="457200" y="485775"/>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GB" smtClean="0"/>
              <a:t>Click to edit Master title style</a:t>
            </a:r>
          </a:p>
        </p:txBody>
      </p:sp>
      <p:sp>
        <p:nvSpPr>
          <p:cNvPr id="1027" name="Rectangle 3"/>
          <p:cNvSpPr>
            <a:spLocks noGrp="1" noChangeArrowheads="1"/>
          </p:cNvSpPr>
          <p:nvPr>
            <p:ph type="body" idx="1"/>
          </p:nvPr>
        </p:nvSpPr>
        <p:spPr bwMode="auto">
          <a:xfrm>
            <a:off x="457200" y="1628775"/>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lvl1pPr>
          </a:lstStyle>
          <a:p>
            <a:pPr fontAlgn="base">
              <a:spcBef>
                <a:spcPct val="0"/>
              </a:spcBef>
              <a:spcAft>
                <a:spcPct val="0"/>
              </a:spcAft>
            </a:pPr>
            <a:endParaRPr lang="en-GB">
              <a:solidFill>
                <a:srgbClr val="000000"/>
              </a:solidFill>
            </a:endParaRPr>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lvl1pPr>
          </a:lstStyle>
          <a:p>
            <a:pPr fontAlgn="base">
              <a:spcBef>
                <a:spcPct val="0"/>
              </a:spcBef>
              <a:spcAft>
                <a:spcPct val="0"/>
              </a:spcAft>
            </a:pPr>
            <a:fld id="{859DA7CE-4738-4481-B5DE-206991A2DBA3}" type="slidenum">
              <a:rPr lang="en-GB">
                <a:solidFill>
                  <a:srgbClr val="000000"/>
                </a:solidFill>
              </a:rPr>
              <a:pPr fontAlgn="base">
                <a:spcBef>
                  <a:spcPct val="0"/>
                </a:spcBef>
                <a:spcAft>
                  <a:spcPct val="0"/>
                </a:spcAft>
              </a:pPr>
              <a:t>‹#›</a:t>
            </a:fld>
            <a:endParaRPr lang="en-GB">
              <a:solidFill>
                <a:srgbClr val="000000"/>
              </a:solidFill>
            </a:endParaRPr>
          </a:p>
        </p:txBody>
      </p:sp>
    </p:spTree>
    <p:extLst>
      <p:ext uri="{BB962C8B-B14F-4D97-AF65-F5344CB8AC3E}">
        <p14:creationId xmlns:p14="http://schemas.microsoft.com/office/powerpoint/2010/main" val="2239098732"/>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027">
                                            <p:txEl>
                                              <p:pRg st="0" end="0"/>
                                            </p:txEl>
                                          </p:spTgt>
                                        </p:tgtEl>
                                        <p:attrNameLst>
                                          <p:attrName>style.visibility</p:attrName>
                                        </p:attrNameLst>
                                      </p:cBhvr>
                                      <p:to>
                                        <p:strVal val="visible"/>
                                      </p:to>
                                    </p:set>
                                    <p:animEffect transition="in" filter="fade">
                                      <p:cBhvr>
                                        <p:cTn id="7" dur="1000"/>
                                        <p:tgtEl>
                                          <p:spTgt spid="1027">
                                            <p:txEl>
                                              <p:pRg st="0" end="0"/>
                                            </p:txEl>
                                          </p:spTgt>
                                        </p:tgtEl>
                                      </p:cBhvr>
                                    </p:animEffect>
                                    <p:anim calcmode="lin" valueType="num">
                                      <p:cBhvr>
                                        <p:cTn id="8" dur="1000" fill="hold"/>
                                        <p:tgtEl>
                                          <p:spTgt spid="1027">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1027">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1027">
                                            <p:txEl>
                                              <p:pRg st="1" end="1"/>
                                            </p:txEl>
                                          </p:spTgt>
                                        </p:tgtEl>
                                        <p:attrNameLst>
                                          <p:attrName>style.visibility</p:attrName>
                                        </p:attrNameLst>
                                      </p:cBhvr>
                                      <p:to>
                                        <p:strVal val="visible"/>
                                      </p:to>
                                    </p:set>
                                    <p:animEffect transition="in" filter="fade">
                                      <p:cBhvr>
                                        <p:cTn id="12" dur="1000"/>
                                        <p:tgtEl>
                                          <p:spTgt spid="1027">
                                            <p:txEl>
                                              <p:pRg st="1" end="1"/>
                                            </p:txEl>
                                          </p:spTgt>
                                        </p:tgtEl>
                                      </p:cBhvr>
                                    </p:animEffect>
                                    <p:anim calcmode="lin" valueType="num">
                                      <p:cBhvr>
                                        <p:cTn id="13" dur="1000" fill="hold"/>
                                        <p:tgtEl>
                                          <p:spTgt spid="1027">
                                            <p:txEl>
                                              <p:pRg st="1" end="1"/>
                                            </p:txEl>
                                          </p:spTgt>
                                        </p:tgtEl>
                                        <p:attrNameLst>
                                          <p:attrName>ppt_x</p:attrName>
                                        </p:attrNameLst>
                                      </p:cBhvr>
                                      <p:tavLst>
                                        <p:tav tm="0">
                                          <p:val>
                                            <p:strVal val="#ppt_x"/>
                                          </p:val>
                                        </p:tav>
                                        <p:tav tm="100000">
                                          <p:val>
                                            <p:strVal val="#ppt_x"/>
                                          </p:val>
                                        </p:tav>
                                      </p:tavLst>
                                    </p:anim>
                                    <p:anim calcmode="lin" valueType="num">
                                      <p:cBhvr>
                                        <p:cTn id="14" dur="1000" fill="hold"/>
                                        <p:tgtEl>
                                          <p:spTgt spid="1027">
                                            <p:txEl>
                                              <p:pRg st="1" end="1"/>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1027">
                                            <p:txEl>
                                              <p:pRg st="2" end="2"/>
                                            </p:txEl>
                                          </p:spTgt>
                                        </p:tgtEl>
                                        <p:attrNameLst>
                                          <p:attrName>style.visibility</p:attrName>
                                        </p:attrNameLst>
                                      </p:cBhvr>
                                      <p:to>
                                        <p:strVal val="visible"/>
                                      </p:to>
                                    </p:set>
                                    <p:animEffect transition="in" filter="fade">
                                      <p:cBhvr>
                                        <p:cTn id="17" dur="1000"/>
                                        <p:tgtEl>
                                          <p:spTgt spid="1027">
                                            <p:txEl>
                                              <p:pRg st="2" end="2"/>
                                            </p:txEl>
                                          </p:spTgt>
                                        </p:tgtEl>
                                      </p:cBhvr>
                                    </p:animEffect>
                                    <p:anim calcmode="lin" valueType="num">
                                      <p:cBhvr>
                                        <p:cTn id="18" dur="1000" fill="hold"/>
                                        <p:tgtEl>
                                          <p:spTgt spid="1027">
                                            <p:txEl>
                                              <p:pRg st="2" end="2"/>
                                            </p:txEl>
                                          </p:spTgt>
                                        </p:tgtEl>
                                        <p:attrNameLst>
                                          <p:attrName>ppt_x</p:attrName>
                                        </p:attrNameLst>
                                      </p:cBhvr>
                                      <p:tavLst>
                                        <p:tav tm="0">
                                          <p:val>
                                            <p:strVal val="#ppt_x"/>
                                          </p:val>
                                        </p:tav>
                                        <p:tav tm="100000">
                                          <p:val>
                                            <p:strVal val="#ppt_x"/>
                                          </p:val>
                                        </p:tav>
                                      </p:tavLst>
                                    </p:anim>
                                    <p:anim calcmode="lin" valueType="num">
                                      <p:cBhvr>
                                        <p:cTn id="19" dur="1000" fill="hold"/>
                                        <p:tgtEl>
                                          <p:spTgt spid="1027">
                                            <p:txEl>
                                              <p:pRg st="2" end="2"/>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1027">
                                            <p:txEl>
                                              <p:pRg st="3" end="3"/>
                                            </p:txEl>
                                          </p:spTgt>
                                        </p:tgtEl>
                                        <p:attrNameLst>
                                          <p:attrName>style.visibility</p:attrName>
                                        </p:attrNameLst>
                                      </p:cBhvr>
                                      <p:to>
                                        <p:strVal val="visible"/>
                                      </p:to>
                                    </p:set>
                                    <p:animEffect transition="in" filter="fade">
                                      <p:cBhvr>
                                        <p:cTn id="22" dur="1000"/>
                                        <p:tgtEl>
                                          <p:spTgt spid="1027">
                                            <p:txEl>
                                              <p:pRg st="3" end="3"/>
                                            </p:txEl>
                                          </p:spTgt>
                                        </p:tgtEl>
                                      </p:cBhvr>
                                    </p:animEffect>
                                    <p:anim calcmode="lin" valueType="num">
                                      <p:cBhvr>
                                        <p:cTn id="23" dur="1000" fill="hold"/>
                                        <p:tgtEl>
                                          <p:spTgt spid="1027">
                                            <p:txEl>
                                              <p:pRg st="3" end="3"/>
                                            </p:txEl>
                                          </p:spTgt>
                                        </p:tgtEl>
                                        <p:attrNameLst>
                                          <p:attrName>ppt_x</p:attrName>
                                        </p:attrNameLst>
                                      </p:cBhvr>
                                      <p:tavLst>
                                        <p:tav tm="0">
                                          <p:val>
                                            <p:strVal val="#ppt_x"/>
                                          </p:val>
                                        </p:tav>
                                        <p:tav tm="100000">
                                          <p:val>
                                            <p:strVal val="#ppt_x"/>
                                          </p:val>
                                        </p:tav>
                                      </p:tavLst>
                                    </p:anim>
                                    <p:anim calcmode="lin" valueType="num">
                                      <p:cBhvr>
                                        <p:cTn id="24" dur="1000" fill="hold"/>
                                        <p:tgtEl>
                                          <p:spTgt spid="1027">
                                            <p:txEl>
                                              <p:pRg st="3" end="3"/>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1027">
                                            <p:txEl>
                                              <p:pRg st="4" end="4"/>
                                            </p:txEl>
                                          </p:spTgt>
                                        </p:tgtEl>
                                        <p:attrNameLst>
                                          <p:attrName>style.visibility</p:attrName>
                                        </p:attrNameLst>
                                      </p:cBhvr>
                                      <p:to>
                                        <p:strVal val="visible"/>
                                      </p:to>
                                    </p:set>
                                    <p:animEffect transition="in" filter="fade">
                                      <p:cBhvr>
                                        <p:cTn id="27" dur="1000"/>
                                        <p:tgtEl>
                                          <p:spTgt spid="1027">
                                            <p:txEl>
                                              <p:pRg st="4" end="4"/>
                                            </p:txEl>
                                          </p:spTgt>
                                        </p:tgtEl>
                                      </p:cBhvr>
                                    </p:animEffect>
                                    <p:anim calcmode="lin" valueType="num">
                                      <p:cBhvr>
                                        <p:cTn id="28" dur="1000" fill="hold"/>
                                        <p:tgtEl>
                                          <p:spTgt spid="1027">
                                            <p:txEl>
                                              <p:pRg st="4" end="4"/>
                                            </p:txEl>
                                          </p:spTgt>
                                        </p:tgtEl>
                                        <p:attrNameLst>
                                          <p:attrName>ppt_x</p:attrName>
                                        </p:attrNameLst>
                                      </p:cBhvr>
                                      <p:tavLst>
                                        <p:tav tm="0">
                                          <p:val>
                                            <p:strVal val="#ppt_x"/>
                                          </p:val>
                                        </p:tav>
                                        <p:tav tm="100000">
                                          <p:val>
                                            <p:strVal val="#ppt_x"/>
                                          </p:val>
                                        </p:tav>
                                      </p:tavLst>
                                    </p:anim>
                                    <p:anim calcmode="lin" valueType="num">
                                      <p:cBhvr>
                                        <p:cTn id="29" dur="1000" fill="hold"/>
                                        <p:tgtEl>
                                          <p:spTgt spid="1027">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7" grpId="0" build="p">
        <p:tmplLst>
          <p:tmpl lvl="1">
            <p:tnLst>
              <p:par>
                <p:cTn presetID="42" presetClass="entr" presetSubtype="0" fill="hold" nodeType="clickEffect">
                  <p:stCondLst>
                    <p:cond delay="0"/>
                  </p:stCondLst>
                  <p:childTnLst>
                    <p:set>
                      <p:cBhvr>
                        <p:cTn dur="1" fill="hold">
                          <p:stCondLst>
                            <p:cond delay="0"/>
                          </p:stCondLst>
                        </p:cTn>
                        <p:tgtEl>
                          <p:spTgt spid="1027"/>
                        </p:tgtEl>
                        <p:attrNameLst>
                          <p:attrName>style.visibility</p:attrName>
                        </p:attrNameLst>
                      </p:cBhvr>
                      <p:to>
                        <p:strVal val="visible"/>
                      </p:to>
                    </p:set>
                    <p:animEffect transition="in" filter="fade">
                      <p:cBhvr>
                        <p:cTn dur="1000"/>
                        <p:tgtEl>
                          <p:spTgt spid="1027"/>
                        </p:tgtEl>
                      </p:cBhvr>
                    </p:animEffect>
                    <p:anim calcmode="lin" valueType="num">
                      <p:cBhvr>
                        <p:cTn dur="1000" fill="hold"/>
                        <p:tgtEl>
                          <p:spTgt spid="1027"/>
                        </p:tgtEl>
                        <p:attrNameLst>
                          <p:attrName>ppt_x</p:attrName>
                        </p:attrNameLst>
                      </p:cBhvr>
                      <p:tavLst>
                        <p:tav tm="0">
                          <p:val>
                            <p:strVal val="#ppt_x"/>
                          </p:val>
                        </p:tav>
                        <p:tav tm="100000">
                          <p:val>
                            <p:strVal val="#ppt_x"/>
                          </p:val>
                        </p:tav>
                      </p:tavLst>
                    </p:anim>
                    <p:anim calcmode="lin" valueType="num">
                      <p:cBhvr>
                        <p:cTn dur="1000" fill="hold"/>
                        <p:tgtEl>
                          <p:spTgt spid="1027"/>
                        </p:tgtEl>
                        <p:attrNameLst>
                          <p:attrName>ppt_y</p:attrName>
                        </p:attrNameLst>
                      </p:cBhvr>
                      <p:tavLst>
                        <p:tav tm="0">
                          <p:val>
                            <p:strVal val="#ppt_y+.1"/>
                          </p:val>
                        </p:tav>
                        <p:tav tm="100000">
                          <p:val>
                            <p:strVal val="#ppt_y"/>
                          </p:val>
                        </p:tav>
                      </p:tavLst>
                    </p:anim>
                  </p:childTnLst>
                </p:cTn>
              </p:par>
            </p:tnLst>
          </p:tmpl>
          <p:tmpl lvl="2">
            <p:tnLst>
              <p:par>
                <p:cTn presetID="42" presetClass="entr" presetSubtype="0" fill="hold" nodeType="withEffect">
                  <p:stCondLst>
                    <p:cond delay="0"/>
                  </p:stCondLst>
                  <p:childTnLst>
                    <p:set>
                      <p:cBhvr>
                        <p:cTn dur="1" fill="hold">
                          <p:stCondLst>
                            <p:cond delay="0"/>
                          </p:stCondLst>
                        </p:cTn>
                        <p:tgtEl>
                          <p:spTgt spid="1027"/>
                        </p:tgtEl>
                        <p:attrNameLst>
                          <p:attrName>style.visibility</p:attrName>
                        </p:attrNameLst>
                      </p:cBhvr>
                      <p:to>
                        <p:strVal val="visible"/>
                      </p:to>
                    </p:set>
                    <p:animEffect transition="in" filter="fade">
                      <p:cBhvr>
                        <p:cTn dur="1000"/>
                        <p:tgtEl>
                          <p:spTgt spid="1027"/>
                        </p:tgtEl>
                      </p:cBhvr>
                    </p:animEffect>
                    <p:anim calcmode="lin" valueType="num">
                      <p:cBhvr>
                        <p:cTn dur="1000" fill="hold"/>
                        <p:tgtEl>
                          <p:spTgt spid="1027"/>
                        </p:tgtEl>
                        <p:attrNameLst>
                          <p:attrName>ppt_x</p:attrName>
                        </p:attrNameLst>
                      </p:cBhvr>
                      <p:tavLst>
                        <p:tav tm="0">
                          <p:val>
                            <p:strVal val="#ppt_x"/>
                          </p:val>
                        </p:tav>
                        <p:tav tm="100000">
                          <p:val>
                            <p:strVal val="#ppt_x"/>
                          </p:val>
                        </p:tav>
                      </p:tavLst>
                    </p:anim>
                    <p:anim calcmode="lin" valueType="num">
                      <p:cBhvr>
                        <p:cTn dur="1000" fill="hold"/>
                        <p:tgtEl>
                          <p:spTgt spid="1027"/>
                        </p:tgtEl>
                        <p:attrNameLst>
                          <p:attrName>ppt_y</p:attrName>
                        </p:attrNameLst>
                      </p:cBhvr>
                      <p:tavLst>
                        <p:tav tm="0">
                          <p:val>
                            <p:strVal val="#ppt_y+.1"/>
                          </p:val>
                        </p:tav>
                        <p:tav tm="100000">
                          <p:val>
                            <p:strVal val="#ppt_y"/>
                          </p:val>
                        </p:tav>
                      </p:tavLst>
                    </p:anim>
                  </p:childTnLst>
                </p:cTn>
              </p:par>
            </p:tnLst>
          </p:tmpl>
          <p:tmpl lvl="3">
            <p:tnLst>
              <p:par>
                <p:cTn presetID="42" presetClass="entr" presetSubtype="0" fill="hold" nodeType="withEffect">
                  <p:stCondLst>
                    <p:cond delay="0"/>
                  </p:stCondLst>
                  <p:childTnLst>
                    <p:set>
                      <p:cBhvr>
                        <p:cTn dur="1" fill="hold">
                          <p:stCondLst>
                            <p:cond delay="0"/>
                          </p:stCondLst>
                        </p:cTn>
                        <p:tgtEl>
                          <p:spTgt spid="1027"/>
                        </p:tgtEl>
                        <p:attrNameLst>
                          <p:attrName>style.visibility</p:attrName>
                        </p:attrNameLst>
                      </p:cBhvr>
                      <p:to>
                        <p:strVal val="visible"/>
                      </p:to>
                    </p:set>
                    <p:animEffect transition="in" filter="fade">
                      <p:cBhvr>
                        <p:cTn dur="1000"/>
                        <p:tgtEl>
                          <p:spTgt spid="1027"/>
                        </p:tgtEl>
                      </p:cBhvr>
                    </p:animEffect>
                    <p:anim calcmode="lin" valueType="num">
                      <p:cBhvr>
                        <p:cTn dur="1000" fill="hold"/>
                        <p:tgtEl>
                          <p:spTgt spid="1027"/>
                        </p:tgtEl>
                        <p:attrNameLst>
                          <p:attrName>ppt_x</p:attrName>
                        </p:attrNameLst>
                      </p:cBhvr>
                      <p:tavLst>
                        <p:tav tm="0">
                          <p:val>
                            <p:strVal val="#ppt_x"/>
                          </p:val>
                        </p:tav>
                        <p:tav tm="100000">
                          <p:val>
                            <p:strVal val="#ppt_x"/>
                          </p:val>
                        </p:tav>
                      </p:tavLst>
                    </p:anim>
                    <p:anim calcmode="lin" valueType="num">
                      <p:cBhvr>
                        <p:cTn dur="1000" fill="hold"/>
                        <p:tgtEl>
                          <p:spTgt spid="1027"/>
                        </p:tgtEl>
                        <p:attrNameLst>
                          <p:attrName>ppt_y</p:attrName>
                        </p:attrNameLst>
                      </p:cBhvr>
                      <p:tavLst>
                        <p:tav tm="0">
                          <p:val>
                            <p:strVal val="#ppt_y+.1"/>
                          </p:val>
                        </p:tav>
                        <p:tav tm="100000">
                          <p:val>
                            <p:strVal val="#ppt_y"/>
                          </p:val>
                        </p:tav>
                      </p:tavLst>
                    </p:anim>
                  </p:childTnLst>
                </p:cTn>
              </p:par>
            </p:tnLst>
          </p:tmpl>
          <p:tmpl lvl="4">
            <p:tnLst>
              <p:par>
                <p:cTn presetID="42" presetClass="entr" presetSubtype="0" fill="hold" nodeType="withEffect">
                  <p:stCondLst>
                    <p:cond delay="0"/>
                  </p:stCondLst>
                  <p:childTnLst>
                    <p:set>
                      <p:cBhvr>
                        <p:cTn dur="1" fill="hold">
                          <p:stCondLst>
                            <p:cond delay="0"/>
                          </p:stCondLst>
                        </p:cTn>
                        <p:tgtEl>
                          <p:spTgt spid="1027"/>
                        </p:tgtEl>
                        <p:attrNameLst>
                          <p:attrName>style.visibility</p:attrName>
                        </p:attrNameLst>
                      </p:cBhvr>
                      <p:to>
                        <p:strVal val="visible"/>
                      </p:to>
                    </p:set>
                    <p:animEffect transition="in" filter="fade">
                      <p:cBhvr>
                        <p:cTn dur="1000"/>
                        <p:tgtEl>
                          <p:spTgt spid="1027"/>
                        </p:tgtEl>
                      </p:cBhvr>
                    </p:animEffect>
                    <p:anim calcmode="lin" valueType="num">
                      <p:cBhvr>
                        <p:cTn dur="1000" fill="hold"/>
                        <p:tgtEl>
                          <p:spTgt spid="1027"/>
                        </p:tgtEl>
                        <p:attrNameLst>
                          <p:attrName>ppt_x</p:attrName>
                        </p:attrNameLst>
                      </p:cBhvr>
                      <p:tavLst>
                        <p:tav tm="0">
                          <p:val>
                            <p:strVal val="#ppt_x"/>
                          </p:val>
                        </p:tav>
                        <p:tav tm="100000">
                          <p:val>
                            <p:strVal val="#ppt_x"/>
                          </p:val>
                        </p:tav>
                      </p:tavLst>
                    </p:anim>
                    <p:anim calcmode="lin" valueType="num">
                      <p:cBhvr>
                        <p:cTn dur="1000" fill="hold"/>
                        <p:tgtEl>
                          <p:spTgt spid="1027"/>
                        </p:tgtEl>
                        <p:attrNameLst>
                          <p:attrName>ppt_y</p:attrName>
                        </p:attrNameLst>
                      </p:cBhvr>
                      <p:tavLst>
                        <p:tav tm="0">
                          <p:val>
                            <p:strVal val="#ppt_y+.1"/>
                          </p:val>
                        </p:tav>
                        <p:tav tm="100000">
                          <p:val>
                            <p:strVal val="#ppt_y"/>
                          </p:val>
                        </p:tav>
                      </p:tavLst>
                    </p:anim>
                  </p:childTnLst>
                </p:cTn>
              </p:par>
            </p:tnLst>
          </p:tmpl>
          <p:tmpl lvl="5">
            <p:tnLst>
              <p:par>
                <p:cTn presetID="42" presetClass="entr" presetSubtype="0" fill="hold" nodeType="withEffect">
                  <p:stCondLst>
                    <p:cond delay="0"/>
                  </p:stCondLst>
                  <p:childTnLst>
                    <p:set>
                      <p:cBhvr>
                        <p:cTn dur="1" fill="hold">
                          <p:stCondLst>
                            <p:cond delay="0"/>
                          </p:stCondLst>
                        </p:cTn>
                        <p:tgtEl>
                          <p:spTgt spid="1027"/>
                        </p:tgtEl>
                        <p:attrNameLst>
                          <p:attrName>style.visibility</p:attrName>
                        </p:attrNameLst>
                      </p:cBhvr>
                      <p:to>
                        <p:strVal val="visible"/>
                      </p:to>
                    </p:set>
                    <p:animEffect transition="in" filter="fade">
                      <p:cBhvr>
                        <p:cTn dur="1000"/>
                        <p:tgtEl>
                          <p:spTgt spid="1027"/>
                        </p:tgtEl>
                      </p:cBhvr>
                    </p:animEffect>
                    <p:anim calcmode="lin" valueType="num">
                      <p:cBhvr>
                        <p:cTn dur="1000" fill="hold"/>
                        <p:tgtEl>
                          <p:spTgt spid="1027"/>
                        </p:tgtEl>
                        <p:attrNameLst>
                          <p:attrName>ppt_x</p:attrName>
                        </p:attrNameLst>
                      </p:cBhvr>
                      <p:tavLst>
                        <p:tav tm="0">
                          <p:val>
                            <p:strVal val="#ppt_x"/>
                          </p:val>
                        </p:tav>
                        <p:tav tm="100000">
                          <p:val>
                            <p:strVal val="#ppt_x"/>
                          </p:val>
                        </p:tav>
                      </p:tavLst>
                    </p:anim>
                    <p:anim calcmode="lin" valueType="num">
                      <p:cBhvr>
                        <p:cTn dur="1000" fill="hold"/>
                        <p:tgtEl>
                          <p:spTgt spid="1027"/>
                        </p:tgtEl>
                        <p:attrNameLst>
                          <p:attrName>ppt_y</p:attrName>
                        </p:attrNameLst>
                      </p:cBhvr>
                      <p:tavLst>
                        <p:tav tm="0">
                          <p:val>
                            <p:strVal val="#ppt_y+.1"/>
                          </p:val>
                        </p:tav>
                        <p:tav tm="100000">
                          <p:val>
                            <p:strVal val="#ppt_y"/>
                          </p:val>
                        </p:tav>
                      </p:tavLst>
                    </p:anim>
                  </p:childTnLst>
                </p:cTn>
              </p:par>
            </p:tnLst>
          </p:tmpl>
        </p:tmplLst>
      </p:bldP>
    </p:bldLst>
  </p:timing>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charset="0"/>
        </a:defRPr>
      </a:lvl2pPr>
      <a:lvl3pPr algn="ctr" rtl="0" fontAlgn="base">
        <a:spcBef>
          <a:spcPct val="0"/>
        </a:spcBef>
        <a:spcAft>
          <a:spcPct val="0"/>
        </a:spcAft>
        <a:defRPr sz="4400">
          <a:solidFill>
            <a:schemeClr val="tx2"/>
          </a:solidFill>
          <a:latin typeface="Arial" charset="0"/>
        </a:defRPr>
      </a:lvl3pPr>
      <a:lvl4pPr algn="ctr" rtl="0" fontAlgn="base">
        <a:spcBef>
          <a:spcPct val="0"/>
        </a:spcBef>
        <a:spcAft>
          <a:spcPct val="0"/>
        </a:spcAft>
        <a:defRPr sz="4400">
          <a:solidFill>
            <a:schemeClr val="tx2"/>
          </a:solidFill>
          <a:latin typeface="Arial" charset="0"/>
        </a:defRPr>
      </a:lvl4pPr>
      <a:lvl5pPr algn="ctr" rtl="0" fontAlgn="base">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defRPr>
      </a:lvl2pPr>
      <a:lvl3pPr marL="1143000" indent="-228600" algn="l" rtl="0" fontAlgn="base">
        <a:spcBef>
          <a:spcPct val="20000"/>
        </a:spcBef>
        <a:spcAft>
          <a:spcPct val="0"/>
        </a:spcAft>
        <a:buChar char="•"/>
        <a:defRPr sz="2400">
          <a:solidFill>
            <a:schemeClr val="tx1"/>
          </a:solidFill>
          <a:latin typeface="+mn-lt"/>
        </a:defRPr>
      </a:lvl3pPr>
      <a:lvl4pPr marL="1600200" indent="-228600" algn="l" rtl="0" fontAlgn="base">
        <a:spcBef>
          <a:spcPct val="20000"/>
        </a:spcBef>
        <a:spcAft>
          <a:spcPct val="0"/>
        </a:spcAft>
        <a:buChar char="–"/>
        <a:defRPr sz="2000">
          <a:solidFill>
            <a:schemeClr val="tx1"/>
          </a:solidFill>
          <a:latin typeface="+mn-lt"/>
        </a:defRPr>
      </a:lvl4pPr>
      <a:lvl5pPr marL="2057400" indent="-228600" algn="l" rtl="0" fontAlgn="base">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32" name="Picture 8" descr="Onestopclil PowerPoint Masterslide"/>
          <p:cNvPicPr>
            <a:picLocks noChangeAspect="1" noChangeArrowheads="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304800" y="-228600"/>
            <a:ext cx="9753600" cy="7315200"/>
          </a:xfrm>
          <a:prstGeom prst="rect">
            <a:avLst/>
          </a:prstGeom>
          <a:noFill/>
          <a:extLst>
            <a:ext uri="{909E8E84-426E-40DD-AFC4-6F175D3DCCD1}">
              <a14:hiddenFill xmlns:a14="http://schemas.microsoft.com/office/drawing/2010/main">
                <a:solidFill>
                  <a:srgbClr val="FFFFFF"/>
                </a:solidFill>
              </a14:hiddenFill>
            </a:ext>
          </a:extLst>
        </p:spPr>
      </p:pic>
      <p:sp>
        <p:nvSpPr>
          <p:cNvPr id="1026" name="Rectangle 2"/>
          <p:cNvSpPr>
            <a:spLocks noGrp="1" noChangeArrowheads="1"/>
          </p:cNvSpPr>
          <p:nvPr>
            <p:ph type="title"/>
          </p:nvPr>
        </p:nvSpPr>
        <p:spPr bwMode="auto">
          <a:xfrm>
            <a:off x="457200" y="485775"/>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GB" smtClean="0"/>
              <a:t>Click to edit Master title style</a:t>
            </a:r>
          </a:p>
        </p:txBody>
      </p:sp>
      <p:sp>
        <p:nvSpPr>
          <p:cNvPr id="1027" name="Rectangle 3"/>
          <p:cNvSpPr>
            <a:spLocks noGrp="1" noChangeArrowheads="1"/>
          </p:cNvSpPr>
          <p:nvPr>
            <p:ph type="body" idx="1"/>
          </p:nvPr>
        </p:nvSpPr>
        <p:spPr bwMode="auto">
          <a:xfrm>
            <a:off x="457200" y="1628775"/>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lvl1pPr>
          </a:lstStyle>
          <a:p>
            <a:pPr fontAlgn="base">
              <a:spcBef>
                <a:spcPct val="0"/>
              </a:spcBef>
              <a:spcAft>
                <a:spcPct val="0"/>
              </a:spcAft>
            </a:pPr>
            <a:endParaRPr lang="en-GB">
              <a:solidFill>
                <a:srgbClr val="000000"/>
              </a:solidFill>
            </a:endParaRPr>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lvl1pPr>
          </a:lstStyle>
          <a:p>
            <a:pPr fontAlgn="base">
              <a:spcBef>
                <a:spcPct val="0"/>
              </a:spcBef>
              <a:spcAft>
                <a:spcPct val="0"/>
              </a:spcAft>
            </a:pPr>
            <a:fld id="{859DA7CE-4738-4481-B5DE-206991A2DBA3}" type="slidenum">
              <a:rPr lang="en-GB">
                <a:solidFill>
                  <a:srgbClr val="000000"/>
                </a:solidFill>
              </a:rPr>
              <a:pPr fontAlgn="base">
                <a:spcBef>
                  <a:spcPct val="0"/>
                </a:spcBef>
                <a:spcAft>
                  <a:spcPct val="0"/>
                </a:spcAft>
              </a:pPr>
              <a:t>‹#›</a:t>
            </a:fld>
            <a:endParaRPr lang="en-GB">
              <a:solidFill>
                <a:srgbClr val="000000"/>
              </a:solidFill>
            </a:endParaRPr>
          </a:p>
        </p:txBody>
      </p:sp>
    </p:spTree>
    <p:extLst>
      <p:ext uri="{BB962C8B-B14F-4D97-AF65-F5344CB8AC3E}">
        <p14:creationId xmlns:p14="http://schemas.microsoft.com/office/powerpoint/2010/main" val="600017639"/>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027">
                                            <p:txEl>
                                              <p:pRg st="0" end="0"/>
                                            </p:txEl>
                                          </p:spTgt>
                                        </p:tgtEl>
                                        <p:attrNameLst>
                                          <p:attrName>style.visibility</p:attrName>
                                        </p:attrNameLst>
                                      </p:cBhvr>
                                      <p:to>
                                        <p:strVal val="visible"/>
                                      </p:to>
                                    </p:set>
                                    <p:animEffect transition="in" filter="fade">
                                      <p:cBhvr>
                                        <p:cTn id="7" dur="1000"/>
                                        <p:tgtEl>
                                          <p:spTgt spid="1027">
                                            <p:txEl>
                                              <p:pRg st="0" end="0"/>
                                            </p:txEl>
                                          </p:spTgt>
                                        </p:tgtEl>
                                      </p:cBhvr>
                                    </p:animEffect>
                                    <p:anim calcmode="lin" valueType="num">
                                      <p:cBhvr>
                                        <p:cTn id="8" dur="1000" fill="hold"/>
                                        <p:tgtEl>
                                          <p:spTgt spid="1027">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1027">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1027">
                                            <p:txEl>
                                              <p:pRg st="1" end="1"/>
                                            </p:txEl>
                                          </p:spTgt>
                                        </p:tgtEl>
                                        <p:attrNameLst>
                                          <p:attrName>style.visibility</p:attrName>
                                        </p:attrNameLst>
                                      </p:cBhvr>
                                      <p:to>
                                        <p:strVal val="visible"/>
                                      </p:to>
                                    </p:set>
                                    <p:animEffect transition="in" filter="fade">
                                      <p:cBhvr>
                                        <p:cTn id="12" dur="1000"/>
                                        <p:tgtEl>
                                          <p:spTgt spid="1027">
                                            <p:txEl>
                                              <p:pRg st="1" end="1"/>
                                            </p:txEl>
                                          </p:spTgt>
                                        </p:tgtEl>
                                      </p:cBhvr>
                                    </p:animEffect>
                                    <p:anim calcmode="lin" valueType="num">
                                      <p:cBhvr>
                                        <p:cTn id="13" dur="1000" fill="hold"/>
                                        <p:tgtEl>
                                          <p:spTgt spid="1027">
                                            <p:txEl>
                                              <p:pRg st="1" end="1"/>
                                            </p:txEl>
                                          </p:spTgt>
                                        </p:tgtEl>
                                        <p:attrNameLst>
                                          <p:attrName>ppt_x</p:attrName>
                                        </p:attrNameLst>
                                      </p:cBhvr>
                                      <p:tavLst>
                                        <p:tav tm="0">
                                          <p:val>
                                            <p:strVal val="#ppt_x"/>
                                          </p:val>
                                        </p:tav>
                                        <p:tav tm="100000">
                                          <p:val>
                                            <p:strVal val="#ppt_x"/>
                                          </p:val>
                                        </p:tav>
                                      </p:tavLst>
                                    </p:anim>
                                    <p:anim calcmode="lin" valueType="num">
                                      <p:cBhvr>
                                        <p:cTn id="14" dur="1000" fill="hold"/>
                                        <p:tgtEl>
                                          <p:spTgt spid="1027">
                                            <p:txEl>
                                              <p:pRg st="1" end="1"/>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1027">
                                            <p:txEl>
                                              <p:pRg st="2" end="2"/>
                                            </p:txEl>
                                          </p:spTgt>
                                        </p:tgtEl>
                                        <p:attrNameLst>
                                          <p:attrName>style.visibility</p:attrName>
                                        </p:attrNameLst>
                                      </p:cBhvr>
                                      <p:to>
                                        <p:strVal val="visible"/>
                                      </p:to>
                                    </p:set>
                                    <p:animEffect transition="in" filter="fade">
                                      <p:cBhvr>
                                        <p:cTn id="17" dur="1000"/>
                                        <p:tgtEl>
                                          <p:spTgt spid="1027">
                                            <p:txEl>
                                              <p:pRg st="2" end="2"/>
                                            </p:txEl>
                                          </p:spTgt>
                                        </p:tgtEl>
                                      </p:cBhvr>
                                    </p:animEffect>
                                    <p:anim calcmode="lin" valueType="num">
                                      <p:cBhvr>
                                        <p:cTn id="18" dur="1000" fill="hold"/>
                                        <p:tgtEl>
                                          <p:spTgt spid="1027">
                                            <p:txEl>
                                              <p:pRg st="2" end="2"/>
                                            </p:txEl>
                                          </p:spTgt>
                                        </p:tgtEl>
                                        <p:attrNameLst>
                                          <p:attrName>ppt_x</p:attrName>
                                        </p:attrNameLst>
                                      </p:cBhvr>
                                      <p:tavLst>
                                        <p:tav tm="0">
                                          <p:val>
                                            <p:strVal val="#ppt_x"/>
                                          </p:val>
                                        </p:tav>
                                        <p:tav tm="100000">
                                          <p:val>
                                            <p:strVal val="#ppt_x"/>
                                          </p:val>
                                        </p:tav>
                                      </p:tavLst>
                                    </p:anim>
                                    <p:anim calcmode="lin" valueType="num">
                                      <p:cBhvr>
                                        <p:cTn id="19" dur="1000" fill="hold"/>
                                        <p:tgtEl>
                                          <p:spTgt spid="1027">
                                            <p:txEl>
                                              <p:pRg st="2" end="2"/>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1027">
                                            <p:txEl>
                                              <p:pRg st="3" end="3"/>
                                            </p:txEl>
                                          </p:spTgt>
                                        </p:tgtEl>
                                        <p:attrNameLst>
                                          <p:attrName>style.visibility</p:attrName>
                                        </p:attrNameLst>
                                      </p:cBhvr>
                                      <p:to>
                                        <p:strVal val="visible"/>
                                      </p:to>
                                    </p:set>
                                    <p:animEffect transition="in" filter="fade">
                                      <p:cBhvr>
                                        <p:cTn id="22" dur="1000"/>
                                        <p:tgtEl>
                                          <p:spTgt spid="1027">
                                            <p:txEl>
                                              <p:pRg st="3" end="3"/>
                                            </p:txEl>
                                          </p:spTgt>
                                        </p:tgtEl>
                                      </p:cBhvr>
                                    </p:animEffect>
                                    <p:anim calcmode="lin" valueType="num">
                                      <p:cBhvr>
                                        <p:cTn id="23" dur="1000" fill="hold"/>
                                        <p:tgtEl>
                                          <p:spTgt spid="1027">
                                            <p:txEl>
                                              <p:pRg st="3" end="3"/>
                                            </p:txEl>
                                          </p:spTgt>
                                        </p:tgtEl>
                                        <p:attrNameLst>
                                          <p:attrName>ppt_x</p:attrName>
                                        </p:attrNameLst>
                                      </p:cBhvr>
                                      <p:tavLst>
                                        <p:tav tm="0">
                                          <p:val>
                                            <p:strVal val="#ppt_x"/>
                                          </p:val>
                                        </p:tav>
                                        <p:tav tm="100000">
                                          <p:val>
                                            <p:strVal val="#ppt_x"/>
                                          </p:val>
                                        </p:tav>
                                      </p:tavLst>
                                    </p:anim>
                                    <p:anim calcmode="lin" valueType="num">
                                      <p:cBhvr>
                                        <p:cTn id="24" dur="1000" fill="hold"/>
                                        <p:tgtEl>
                                          <p:spTgt spid="1027">
                                            <p:txEl>
                                              <p:pRg st="3" end="3"/>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1027">
                                            <p:txEl>
                                              <p:pRg st="4" end="4"/>
                                            </p:txEl>
                                          </p:spTgt>
                                        </p:tgtEl>
                                        <p:attrNameLst>
                                          <p:attrName>style.visibility</p:attrName>
                                        </p:attrNameLst>
                                      </p:cBhvr>
                                      <p:to>
                                        <p:strVal val="visible"/>
                                      </p:to>
                                    </p:set>
                                    <p:animEffect transition="in" filter="fade">
                                      <p:cBhvr>
                                        <p:cTn id="27" dur="1000"/>
                                        <p:tgtEl>
                                          <p:spTgt spid="1027">
                                            <p:txEl>
                                              <p:pRg st="4" end="4"/>
                                            </p:txEl>
                                          </p:spTgt>
                                        </p:tgtEl>
                                      </p:cBhvr>
                                    </p:animEffect>
                                    <p:anim calcmode="lin" valueType="num">
                                      <p:cBhvr>
                                        <p:cTn id="28" dur="1000" fill="hold"/>
                                        <p:tgtEl>
                                          <p:spTgt spid="1027">
                                            <p:txEl>
                                              <p:pRg st="4" end="4"/>
                                            </p:txEl>
                                          </p:spTgt>
                                        </p:tgtEl>
                                        <p:attrNameLst>
                                          <p:attrName>ppt_x</p:attrName>
                                        </p:attrNameLst>
                                      </p:cBhvr>
                                      <p:tavLst>
                                        <p:tav tm="0">
                                          <p:val>
                                            <p:strVal val="#ppt_x"/>
                                          </p:val>
                                        </p:tav>
                                        <p:tav tm="100000">
                                          <p:val>
                                            <p:strVal val="#ppt_x"/>
                                          </p:val>
                                        </p:tav>
                                      </p:tavLst>
                                    </p:anim>
                                    <p:anim calcmode="lin" valueType="num">
                                      <p:cBhvr>
                                        <p:cTn id="29" dur="1000" fill="hold"/>
                                        <p:tgtEl>
                                          <p:spTgt spid="1027">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7" grpId="0" build="p">
        <p:tmplLst>
          <p:tmpl lvl="1">
            <p:tnLst>
              <p:par>
                <p:cTn presetID="42" presetClass="entr" presetSubtype="0" fill="hold" nodeType="clickEffect">
                  <p:stCondLst>
                    <p:cond delay="0"/>
                  </p:stCondLst>
                  <p:childTnLst>
                    <p:set>
                      <p:cBhvr>
                        <p:cTn dur="1" fill="hold">
                          <p:stCondLst>
                            <p:cond delay="0"/>
                          </p:stCondLst>
                        </p:cTn>
                        <p:tgtEl>
                          <p:spTgt spid="1027"/>
                        </p:tgtEl>
                        <p:attrNameLst>
                          <p:attrName>style.visibility</p:attrName>
                        </p:attrNameLst>
                      </p:cBhvr>
                      <p:to>
                        <p:strVal val="visible"/>
                      </p:to>
                    </p:set>
                    <p:animEffect transition="in" filter="fade">
                      <p:cBhvr>
                        <p:cTn dur="1000"/>
                        <p:tgtEl>
                          <p:spTgt spid="1027"/>
                        </p:tgtEl>
                      </p:cBhvr>
                    </p:animEffect>
                    <p:anim calcmode="lin" valueType="num">
                      <p:cBhvr>
                        <p:cTn dur="1000" fill="hold"/>
                        <p:tgtEl>
                          <p:spTgt spid="1027"/>
                        </p:tgtEl>
                        <p:attrNameLst>
                          <p:attrName>ppt_x</p:attrName>
                        </p:attrNameLst>
                      </p:cBhvr>
                      <p:tavLst>
                        <p:tav tm="0">
                          <p:val>
                            <p:strVal val="#ppt_x"/>
                          </p:val>
                        </p:tav>
                        <p:tav tm="100000">
                          <p:val>
                            <p:strVal val="#ppt_x"/>
                          </p:val>
                        </p:tav>
                      </p:tavLst>
                    </p:anim>
                    <p:anim calcmode="lin" valueType="num">
                      <p:cBhvr>
                        <p:cTn dur="1000" fill="hold"/>
                        <p:tgtEl>
                          <p:spTgt spid="1027"/>
                        </p:tgtEl>
                        <p:attrNameLst>
                          <p:attrName>ppt_y</p:attrName>
                        </p:attrNameLst>
                      </p:cBhvr>
                      <p:tavLst>
                        <p:tav tm="0">
                          <p:val>
                            <p:strVal val="#ppt_y+.1"/>
                          </p:val>
                        </p:tav>
                        <p:tav tm="100000">
                          <p:val>
                            <p:strVal val="#ppt_y"/>
                          </p:val>
                        </p:tav>
                      </p:tavLst>
                    </p:anim>
                  </p:childTnLst>
                </p:cTn>
              </p:par>
            </p:tnLst>
          </p:tmpl>
          <p:tmpl lvl="2">
            <p:tnLst>
              <p:par>
                <p:cTn presetID="42" presetClass="entr" presetSubtype="0" fill="hold" nodeType="withEffect">
                  <p:stCondLst>
                    <p:cond delay="0"/>
                  </p:stCondLst>
                  <p:childTnLst>
                    <p:set>
                      <p:cBhvr>
                        <p:cTn dur="1" fill="hold">
                          <p:stCondLst>
                            <p:cond delay="0"/>
                          </p:stCondLst>
                        </p:cTn>
                        <p:tgtEl>
                          <p:spTgt spid="1027"/>
                        </p:tgtEl>
                        <p:attrNameLst>
                          <p:attrName>style.visibility</p:attrName>
                        </p:attrNameLst>
                      </p:cBhvr>
                      <p:to>
                        <p:strVal val="visible"/>
                      </p:to>
                    </p:set>
                    <p:animEffect transition="in" filter="fade">
                      <p:cBhvr>
                        <p:cTn dur="1000"/>
                        <p:tgtEl>
                          <p:spTgt spid="1027"/>
                        </p:tgtEl>
                      </p:cBhvr>
                    </p:animEffect>
                    <p:anim calcmode="lin" valueType="num">
                      <p:cBhvr>
                        <p:cTn dur="1000" fill="hold"/>
                        <p:tgtEl>
                          <p:spTgt spid="1027"/>
                        </p:tgtEl>
                        <p:attrNameLst>
                          <p:attrName>ppt_x</p:attrName>
                        </p:attrNameLst>
                      </p:cBhvr>
                      <p:tavLst>
                        <p:tav tm="0">
                          <p:val>
                            <p:strVal val="#ppt_x"/>
                          </p:val>
                        </p:tav>
                        <p:tav tm="100000">
                          <p:val>
                            <p:strVal val="#ppt_x"/>
                          </p:val>
                        </p:tav>
                      </p:tavLst>
                    </p:anim>
                    <p:anim calcmode="lin" valueType="num">
                      <p:cBhvr>
                        <p:cTn dur="1000" fill="hold"/>
                        <p:tgtEl>
                          <p:spTgt spid="1027"/>
                        </p:tgtEl>
                        <p:attrNameLst>
                          <p:attrName>ppt_y</p:attrName>
                        </p:attrNameLst>
                      </p:cBhvr>
                      <p:tavLst>
                        <p:tav tm="0">
                          <p:val>
                            <p:strVal val="#ppt_y+.1"/>
                          </p:val>
                        </p:tav>
                        <p:tav tm="100000">
                          <p:val>
                            <p:strVal val="#ppt_y"/>
                          </p:val>
                        </p:tav>
                      </p:tavLst>
                    </p:anim>
                  </p:childTnLst>
                </p:cTn>
              </p:par>
            </p:tnLst>
          </p:tmpl>
          <p:tmpl lvl="3">
            <p:tnLst>
              <p:par>
                <p:cTn presetID="42" presetClass="entr" presetSubtype="0" fill="hold" nodeType="withEffect">
                  <p:stCondLst>
                    <p:cond delay="0"/>
                  </p:stCondLst>
                  <p:childTnLst>
                    <p:set>
                      <p:cBhvr>
                        <p:cTn dur="1" fill="hold">
                          <p:stCondLst>
                            <p:cond delay="0"/>
                          </p:stCondLst>
                        </p:cTn>
                        <p:tgtEl>
                          <p:spTgt spid="1027"/>
                        </p:tgtEl>
                        <p:attrNameLst>
                          <p:attrName>style.visibility</p:attrName>
                        </p:attrNameLst>
                      </p:cBhvr>
                      <p:to>
                        <p:strVal val="visible"/>
                      </p:to>
                    </p:set>
                    <p:animEffect transition="in" filter="fade">
                      <p:cBhvr>
                        <p:cTn dur="1000"/>
                        <p:tgtEl>
                          <p:spTgt spid="1027"/>
                        </p:tgtEl>
                      </p:cBhvr>
                    </p:animEffect>
                    <p:anim calcmode="lin" valueType="num">
                      <p:cBhvr>
                        <p:cTn dur="1000" fill="hold"/>
                        <p:tgtEl>
                          <p:spTgt spid="1027"/>
                        </p:tgtEl>
                        <p:attrNameLst>
                          <p:attrName>ppt_x</p:attrName>
                        </p:attrNameLst>
                      </p:cBhvr>
                      <p:tavLst>
                        <p:tav tm="0">
                          <p:val>
                            <p:strVal val="#ppt_x"/>
                          </p:val>
                        </p:tav>
                        <p:tav tm="100000">
                          <p:val>
                            <p:strVal val="#ppt_x"/>
                          </p:val>
                        </p:tav>
                      </p:tavLst>
                    </p:anim>
                    <p:anim calcmode="lin" valueType="num">
                      <p:cBhvr>
                        <p:cTn dur="1000" fill="hold"/>
                        <p:tgtEl>
                          <p:spTgt spid="1027"/>
                        </p:tgtEl>
                        <p:attrNameLst>
                          <p:attrName>ppt_y</p:attrName>
                        </p:attrNameLst>
                      </p:cBhvr>
                      <p:tavLst>
                        <p:tav tm="0">
                          <p:val>
                            <p:strVal val="#ppt_y+.1"/>
                          </p:val>
                        </p:tav>
                        <p:tav tm="100000">
                          <p:val>
                            <p:strVal val="#ppt_y"/>
                          </p:val>
                        </p:tav>
                      </p:tavLst>
                    </p:anim>
                  </p:childTnLst>
                </p:cTn>
              </p:par>
            </p:tnLst>
          </p:tmpl>
          <p:tmpl lvl="4">
            <p:tnLst>
              <p:par>
                <p:cTn presetID="42" presetClass="entr" presetSubtype="0" fill="hold" nodeType="withEffect">
                  <p:stCondLst>
                    <p:cond delay="0"/>
                  </p:stCondLst>
                  <p:childTnLst>
                    <p:set>
                      <p:cBhvr>
                        <p:cTn dur="1" fill="hold">
                          <p:stCondLst>
                            <p:cond delay="0"/>
                          </p:stCondLst>
                        </p:cTn>
                        <p:tgtEl>
                          <p:spTgt spid="1027"/>
                        </p:tgtEl>
                        <p:attrNameLst>
                          <p:attrName>style.visibility</p:attrName>
                        </p:attrNameLst>
                      </p:cBhvr>
                      <p:to>
                        <p:strVal val="visible"/>
                      </p:to>
                    </p:set>
                    <p:animEffect transition="in" filter="fade">
                      <p:cBhvr>
                        <p:cTn dur="1000"/>
                        <p:tgtEl>
                          <p:spTgt spid="1027"/>
                        </p:tgtEl>
                      </p:cBhvr>
                    </p:animEffect>
                    <p:anim calcmode="lin" valueType="num">
                      <p:cBhvr>
                        <p:cTn dur="1000" fill="hold"/>
                        <p:tgtEl>
                          <p:spTgt spid="1027"/>
                        </p:tgtEl>
                        <p:attrNameLst>
                          <p:attrName>ppt_x</p:attrName>
                        </p:attrNameLst>
                      </p:cBhvr>
                      <p:tavLst>
                        <p:tav tm="0">
                          <p:val>
                            <p:strVal val="#ppt_x"/>
                          </p:val>
                        </p:tav>
                        <p:tav tm="100000">
                          <p:val>
                            <p:strVal val="#ppt_x"/>
                          </p:val>
                        </p:tav>
                      </p:tavLst>
                    </p:anim>
                    <p:anim calcmode="lin" valueType="num">
                      <p:cBhvr>
                        <p:cTn dur="1000" fill="hold"/>
                        <p:tgtEl>
                          <p:spTgt spid="1027"/>
                        </p:tgtEl>
                        <p:attrNameLst>
                          <p:attrName>ppt_y</p:attrName>
                        </p:attrNameLst>
                      </p:cBhvr>
                      <p:tavLst>
                        <p:tav tm="0">
                          <p:val>
                            <p:strVal val="#ppt_y+.1"/>
                          </p:val>
                        </p:tav>
                        <p:tav tm="100000">
                          <p:val>
                            <p:strVal val="#ppt_y"/>
                          </p:val>
                        </p:tav>
                      </p:tavLst>
                    </p:anim>
                  </p:childTnLst>
                </p:cTn>
              </p:par>
            </p:tnLst>
          </p:tmpl>
          <p:tmpl lvl="5">
            <p:tnLst>
              <p:par>
                <p:cTn presetID="42" presetClass="entr" presetSubtype="0" fill="hold" nodeType="withEffect">
                  <p:stCondLst>
                    <p:cond delay="0"/>
                  </p:stCondLst>
                  <p:childTnLst>
                    <p:set>
                      <p:cBhvr>
                        <p:cTn dur="1" fill="hold">
                          <p:stCondLst>
                            <p:cond delay="0"/>
                          </p:stCondLst>
                        </p:cTn>
                        <p:tgtEl>
                          <p:spTgt spid="1027"/>
                        </p:tgtEl>
                        <p:attrNameLst>
                          <p:attrName>style.visibility</p:attrName>
                        </p:attrNameLst>
                      </p:cBhvr>
                      <p:to>
                        <p:strVal val="visible"/>
                      </p:to>
                    </p:set>
                    <p:animEffect transition="in" filter="fade">
                      <p:cBhvr>
                        <p:cTn dur="1000"/>
                        <p:tgtEl>
                          <p:spTgt spid="1027"/>
                        </p:tgtEl>
                      </p:cBhvr>
                    </p:animEffect>
                    <p:anim calcmode="lin" valueType="num">
                      <p:cBhvr>
                        <p:cTn dur="1000" fill="hold"/>
                        <p:tgtEl>
                          <p:spTgt spid="1027"/>
                        </p:tgtEl>
                        <p:attrNameLst>
                          <p:attrName>ppt_x</p:attrName>
                        </p:attrNameLst>
                      </p:cBhvr>
                      <p:tavLst>
                        <p:tav tm="0">
                          <p:val>
                            <p:strVal val="#ppt_x"/>
                          </p:val>
                        </p:tav>
                        <p:tav tm="100000">
                          <p:val>
                            <p:strVal val="#ppt_x"/>
                          </p:val>
                        </p:tav>
                      </p:tavLst>
                    </p:anim>
                    <p:anim calcmode="lin" valueType="num">
                      <p:cBhvr>
                        <p:cTn dur="1000" fill="hold"/>
                        <p:tgtEl>
                          <p:spTgt spid="1027"/>
                        </p:tgtEl>
                        <p:attrNameLst>
                          <p:attrName>ppt_y</p:attrName>
                        </p:attrNameLst>
                      </p:cBhvr>
                      <p:tavLst>
                        <p:tav tm="0">
                          <p:val>
                            <p:strVal val="#ppt_y+.1"/>
                          </p:val>
                        </p:tav>
                        <p:tav tm="100000">
                          <p:val>
                            <p:strVal val="#ppt_y"/>
                          </p:val>
                        </p:tav>
                      </p:tavLst>
                    </p:anim>
                  </p:childTnLst>
                </p:cTn>
              </p:par>
            </p:tnLst>
          </p:tmpl>
        </p:tmplLst>
      </p:bldP>
    </p:bldLst>
  </p:timing>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charset="0"/>
        </a:defRPr>
      </a:lvl2pPr>
      <a:lvl3pPr algn="ctr" rtl="0" fontAlgn="base">
        <a:spcBef>
          <a:spcPct val="0"/>
        </a:spcBef>
        <a:spcAft>
          <a:spcPct val="0"/>
        </a:spcAft>
        <a:defRPr sz="4400">
          <a:solidFill>
            <a:schemeClr val="tx2"/>
          </a:solidFill>
          <a:latin typeface="Arial" charset="0"/>
        </a:defRPr>
      </a:lvl3pPr>
      <a:lvl4pPr algn="ctr" rtl="0" fontAlgn="base">
        <a:spcBef>
          <a:spcPct val="0"/>
        </a:spcBef>
        <a:spcAft>
          <a:spcPct val="0"/>
        </a:spcAft>
        <a:defRPr sz="4400">
          <a:solidFill>
            <a:schemeClr val="tx2"/>
          </a:solidFill>
          <a:latin typeface="Arial" charset="0"/>
        </a:defRPr>
      </a:lvl4pPr>
      <a:lvl5pPr algn="ctr" rtl="0" fontAlgn="base">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defRPr>
      </a:lvl2pPr>
      <a:lvl3pPr marL="1143000" indent="-228600" algn="l" rtl="0" fontAlgn="base">
        <a:spcBef>
          <a:spcPct val="20000"/>
        </a:spcBef>
        <a:spcAft>
          <a:spcPct val="0"/>
        </a:spcAft>
        <a:buChar char="•"/>
        <a:defRPr sz="2400">
          <a:solidFill>
            <a:schemeClr val="tx1"/>
          </a:solidFill>
          <a:latin typeface="+mn-lt"/>
        </a:defRPr>
      </a:lvl3pPr>
      <a:lvl4pPr marL="1600200" indent="-228600" algn="l" rtl="0" fontAlgn="base">
        <a:spcBef>
          <a:spcPct val="20000"/>
        </a:spcBef>
        <a:spcAft>
          <a:spcPct val="0"/>
        </a:spcAft>
        <a:buChar char="–"/>
        <a:defRPr sz="2000">
          <a:solidFill>
            <a:schemeClr val="tx1"/>
          </a:solidFill>
          <a:latin typeface="+mn-lt"/>
        </a:defRPr>
      </a:lvl4pPr>
      <a:lvl5pPr marL="2057400" indent="-228600" algn="l" rtl="0" fontAlgn="base">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32" name="Picture 8" descr="Onestopclil PowerPoint Masterslide"/>
          <p:cNvPicPr>
            <a:picLocks noChangeAspect="1" noChangeArrowheads="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304800" y="-228600"/>
            <a:ext cx="9753600" cy="7315200"/>
          </a:xfrm>
          <a:prstGeom prst="rect">
            <a:avLst/>
          </a:prstGeom>
          <a:noFill/>
          <a:extLst>
            <a:ext uri="{909E8E84-426E-40DD-AFC4-6F175D3DCCD1}">
              <a14:hiddenFill xmlns:a14="http://schemas.microsoft.com/office/drawing/2010/main">
                <a:solidFill>
                  <a:srgbClr val="FFFFFF"/>
                </a:solidFill>
              </a14:hiddenFill>
            </a:ext>
          </a:extLst>
        </p:spPr>
      </p:pic>
      <p:sp>
        <p:nvSpPr>
          <p:cNvPr id="1026" name="Rectangle 2"/>
          <p:cNvSpPr>
            <a:spLocks noGrp="1" noChangeArrowheads="1"/>
          </p:cNvSpPr>
          <p:nvPr>
            <p:ph type="title"/>
          </p:nvPr>
        </p:nvSpPr>
        <p:spPr bwMode="auto">
          <a:xfrm>
            <a:off x="457200" y="485775"/>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GB" smtClean="0"/>
              <a:t>Click to edit Master title style</a:t>
            </a:r>
          </a:p>
        </p:txBody>
      </p:sp>
      <p:sp>
        <p:nvSpPr>
          <p:cNvPr id="1027" name="Rectangle 3"/>
          <p:cNvSpPr>
            <a:spLocks noGrp="1" noChangeArrowheads="1"/>
          </p:cNvSpPr>
          <p:nvPr>
            <p:ph type="body" idx="1"/>
          </p:nvPr>
        </p:nvSpPr>
        <p:spPr bwMode="auto">
          <a:xfrm>
            <a:off x="457200" y="1628775"/>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lvl1pPr>
          </a:lstStyle>
          <a:p>
            <a:pPr fontAlgn="base">
              <a:spcBef>
                <a:spcPct val="0"/>
              </a:spcBef>
              <a:spcAft>
                <a:spcPct val="0"/>
              </a:spcAft>
            </a:pPr>
            <a:endParaRPr lang="en-GB" smtClean="0">
              <a:solidFill>
                <a:srgbClr val="000000"/>
              </a:solidFill>
            </a:endParaRPr>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lvl1pPr>
          </a:lstStyle>
          <a:p>
            <a:pPr fontAlgn="base">
              <a:spcBef>
                <a:spcPct val="0"/>
              </a:spcBef>
              <a:spcAft>
                <a:spcPct val="0"/>
              </a:spcAft>
            </a:pPr>
            <a:fld id="{63EA6140-7259-4756-8111-E3BCF995C114}" type="slidenum">
              <a:rPr lang="en-GB" smtClean="0">
                <a:solidFill>
                  <a:srgbClr val="000000"/>
                </a:solidFill>
              </a:rPr>
              <a:pPr fontAlgn="base">
                <a:spcBef>
                  <a:spcPct val="0"/>
                </a:spcBef>
                <a:spcAft>
                  <a:spcPct val="0"/>
                </a:spcAft>
              </a:pPr>
              <a:t>‹#›</a:t>
            </a:fld>
            <a:endParaRPr lang="en-GB" smtClean="0">
              <a:solidFill>
                <a:srgbClr val="000000"/>
              </a:solidFill>
            </a:endParaRPr>
          </a:p>
        </p:txBody>
      </p:sp>
    </p:spTree>
    <p:extLst>
      <p:ext uri="{BB962C8B-B14F-4D97-AF65-F5344CB8AC3E}">
        <p14:creationId xmlns:p14="http://schemas.microsoft.com/office/powerpoint/2010/main" val="2602631680"/>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027">
                                            <p:txEl>
                                              <p:pRg st="0" end="0"/>
                                            </p:txEl>
                                          </p:spTgt>
                                        </p:tgtEl>
                                        <p:attrNameLst>
                                          <p:attrName>style.visibility</p:attrName>
                                        </p:attrNameLst>
                                      </p:cBhvr>
                                      <p:to>
                                        <p:strVal val="visible"/>
                                      </p:to>
                                    </p:set>
                                    <p:animEffect transition="in" filter="fade">
                                      <p:cBhvr>
                                        <p:cTn id="7" dur="1000"/>
                                        <p:tgtEl>
                                          <p:spTgt spid="1027">
                                            <p:txEl>
                                              <p:pRg st="0" end="0"/>
                                            </p:txEl>
                                          </p:spTgt>
                                        </p:tgtEl>
                                      </p:cBhvr>
                                    </p:animEffect>
                                    <p:anim calcmode="lin" valueType="num">
                                      <p:cBhvr>
                                        <p:cTn id="8" dur="1000" fill="hold"/>
                                        <p:tgtEl>
                                          <p:spTgt spid="1027">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1027">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1027">
                                            <p:txEl>
                                              <p:pRg st="1" end="1"/>
                                            </p:txEl>
                                          </p:spTgt>
                                        </p:tgtEl>
                                        <p:attrNameLst>
                                          <p:attrName>style.visibility</p:attrName>
                                        </p:attrNameLst>
                                      </p:cBhvr>
                                      <p:to>
                                        <p:strVal val="visible"/>
                                      </p:to>
                                    </p:set>
                                    <p:animEffect transition="in" filter="fade">
                                      <p:cBhvr>
                                        <p:cTn id="12" dur="1000"/>
                                        <p:tgtEl>
                                          <p:spTgt spid="1027">
                                            <p:txEl>
                                              <p:pRg st="1" end="1"/>
                                            </p:txEl>
                                          </p:spTgt>
                                        </p:tgtEl>
                                      </p:cBhvr>
                                    </p:animEffect>
                                    <p:anim calcmode="lin" valueType="num">
                                      <p:cBhvr>
                                        <p:cTn id="13" dur="1000" fill="hold"/>
                                        <p:tgtEl>
                                          <p:spTgt spid="1027">
                                            <p:txEl>
                                              <p:pRg st="1" end="1"/>
                                            </p:txEl>
                                          </p:spTgt>
                                        </p:tgtEl>
                                        <p:attrNameLst>
                                          <p:attrName>ppt_x</p:attrName>
                                        </p:attrNameLst>
                                      </p:cBhvr>
                                      <p:tavLst>
                                        <p:tav tm="0">
                                          <p:val>
                                            <p:strVal val="#ppt_x"/>
                                          </p:val>
                                        </p:tav>
                                        <p:tav tm="100000">
                                          <p:val>
                                            <p:strVal val="#ppt_x"/>
                                          </p:val>
                                        </p:tav>
                                      </p:tavLst>
                                    </p:anim>
                                    <p:anim calcmode="lin" valueType="num">
                                      <p:cBhvr>
                                        <p:cTn id="14" dur="1000" fill="hold"/>
                                        <p:tgtEl>
                                          <p:spTgt spid="1027">
                                            <p:txEl>
                                              <p:pRg st="1" end="1"/>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1027">
                                            <p:txEl>
                                              <p:pRg st="2" end="2"/>
                                            </p:txEl>
                                          </p:spTgt>
                                        </p:tgtEl>
                                        <p:attrNameLst>
                                          <p:attrName>style.visibility</p:attrName>
                                        </p:attrNameLst>
                                      </p:cBhvr>
                                      <p:to>
                                        <p:strVal val="visible"/>
                                      </p:to>
                                    </p:set>
                                    <p:animEffect transition="in" filter="fade">
                                      <p:cBhvr>
                                        <p:cTn id="17" dur="1000"/>
                                        <p:tgtEl>
                                          <p:spTgt spid="1027">
                                            <p:txEl>
                                              <p:pRg st="2" end="2"/>
                                            </p:txEl>
                                          </p:spTgt>
                                        </p:tgtEl>
                                      </p:cBhvr>
                                    </p:animEffect>
                                    <p:anim calcmode="lin" valueType="num">
                                      <p:cBhvr>
                                        <p:cTn id="18" dur="1000" fill="hold"/>
                                        <p:tgtEl>
                                          <p:spTgt spid="1027">
                                            <p:txEl>
                                              <p:pRg st="2" end="2"/>
                                            </p:txEl>
                                          </p:spTgt>
                                        </p:tgtEl>
                                        <p:attrNameLst>
                                          <p:attrName>ppt_x</p:attrName>
                                        </p:attrNameLst>
                                      </p:cBhvr>
                                      <p:tavLst>
                                        <p:tav tm="0">
                                          <p:val>
                                            <p:strVal val="#ppt_x"/>
                                          </p:val>
                                        </p:tav>
                                        <p:tav tm="100000">
                                          <p:val>
                                            <p:strVal val="#ppt_x"/>
                                          </p:val>
                                        </p:tav>
                                      </p:tavLst>
                                    </p:anim>
                                    <p:anim calcmode="lin" valueType="num">
                                      <p:cBhvr>
                                        <p:cTn id="19" dur="1000" fill="hold"/>
                                        <p:tgtEl>
                                          <p:spTgt spid="1027">
                                            <p:txEl>
                                              <p:pRg st="2" end="2"/>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1027">
                                            <p:txEl>
                                              <p:pRg st="3" end="3"/>
                                            </p:txEl>
                                          </p:spTgt>
                                        </p:tgtEl>
                                        <p:attrNameLst>
                                          <p:attrName>style.visibility</p:attrName>
                                        </p:attrNameLst>
                                      </p:cBhvr>
                                      <p:to>
                                        <p:strVal val="visible"/>
                                      </p:to>
                                    </p:set>
                                    <p:animEffect transition="in" filter="fade">
                                      <p:cBhvr>
                                        <p:cTn id="22" dur="1000"/>
                                        <p:tgtEl>
                                          <p:spTgt spid="1027">
                                            <p:txEl>
                                              <p:pRg st="3" end="3"/>
                                            </p:txEl>
                                          </p:spTgt>
                                        </p:tgtEl>
                                      </p:cBhvr>
                                    </p:animEffect>
                                    <p:anim calcmode="lin" valueType="num">
                                      <p:cBhvr>
                                        <p:cTn id="23" dur="1000" fill="hold"/>
                                        <p:tgtEl>
                                          <p:spTgt spid="1027">
                                            <p:txEl>
                                              <p:pRg st="3" end="3"/>
                                            </p:txEl>
                                          </p:spTgt>
                                        </p:tgtEl>
                                        <p:attrNameLst>
                                          <p:attrName>ppt_x</p:attrName>
                                        </p:attrNameLst>
                                      </p:cBhvr>
                                      <p:tavLst>
                                        <p:tav tm="0">
                                          <p:val>
                                            <p:strVal val="#ppt_x"/>
                                          </p:val>
                                        </p:tav>
                                        <p:tav tm="100000">
                                          <p:val>
                                            <p:strVal val="#ppt_x"/>
                                          </p:val>
                                        </p:tav>
                                      </p:tavLst>
                                    </p:anim>
                                    <p:anim calcmode="lin" valueType="num">
                                      <p:cBhvr>
                                        <p:cTn id="24" dur="1000" fill="hold"/>
                                        <p:tgtEl>
                                          <p:spTgt spid="1027">
                                            <p:txEl>
                                              <p:pRg st="3" end="3"/>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1027">
                                            <p:txEl>
                                              <p:pRg st="4" end="4"/>
                                            </p:txEl>
                                          </p:spTgt>
                                        </p:tgtEl>
                                        <p:attrNameLst>
                                          <p:attrName>style.visibility</p:attrName>
                                        </p:attrNameLst>
                                      </p:cBhvr>
                                      <p:to>
                                        <p:strVal val="visible"/>
                                      </p:to>
                                    </p:set>
                                    <p:animEffect transition="in" filter="fade">
                                      <p:cBhvr>
                                        <p:cTn id="27" dur="1000"/>
                                        <p:tgtEl>
                                          <p:spTgt spid="1027">
                                            <p:txEl>
                                              <p:pRg st="4" end="4"/>
                                            </p:txEl>
                                          </p:spTgt>
                                        </p:tgtEl>
                                      </p:cBhvr>
                                    </p:animEffect>
                                    <p:anim calcmode="lin" valueType="num">
                                      <p:cBhvr>
                                        <p:cTn id="28" dur="1000" fill="hold"/>
                                        <p:tgtEl>
                                          <p:spTgt spid="1027">
                                            <p:txEl>
                                              <p:pRg st="4" end="4"/>
                                            </p:txEl>
                                          </p:spTgt>
                                        </p:tgtEl>
                                        <p:attrNameLst>
                                          <p:attrName>ppt_x</p:attrName>
                                        </p:attrNameLst>
                                      </p:cBhvr>
                                      <p:tavLst>
                                        <p:tav tm="0">
                                          <p:val>
                                            <p:strVal val="#ppt_x"/>
                                          </p:val>
                                        </p:tav>
                                        <p:tav tm="100000">
                                          <p:val>
                                            <p:strVal val="#ppt_x"/>
                                          </p:val>
                                        </p:tav>
                                      </p:tavLst>
                                    </p:anim>
                                    <p:anim calcmode="lin" valueType="num">
                                      <p:cBhvr>
                                        <p:cTn id="29" dur="1000" fill="hold"/>
                                        <p:tgtEl>
                                          <p:spTgt spid="1027">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7" grpId="0" build="p">
        <p:tmplLst>
          <p:tmpl lvl="1">
            <p:tnLst>
              <p:par>
                <p:cTn presetID="42" presetClass="entr" presetSubtype="0" fill="hold" nodeType="clickEffect">
                  <p:stCondLst>
                    <p:cond delay="0"/>
                  </p:stCondLst>
                  <p:childTnLst>
                    <p:set>
                      <p:cBhvr>
                        <p:cTn dur="1" fill="hold">
                          <p:stCondLst>
                            <p:cond delay="0"/>
                          </p:stCondLst>
                        </p:cTn>
                        <p:tgtEl>
                          <p:spTgt spid="1027"/>
                        </p:tgtEl>
                        <p:attrNameLst>
                          <p:attrName>style.visibility</p:attrName>
                        </p:attrNameLst>
                      </p:cBhvr>
                      <p:to>
                        <p:strVal val="visible"/>
                      </p:to>
                    </p:set>
                    <p:animEffect transition="in" filter="fade">
                      <p:cBhvr>
                        <p:cTn dur="1000"/>
                        <p:tgtEl>
                          <p:spTgt spid="1027"/>
                        </p:tgtEl>
                      </p:cBhvr>
                    </p:animEffect>
                    <p:anim calcmode="lin" valueType="num">
                      <p:cBhvr>
                        <p:cTn dur="1000" fill="hold"/>
                        <p:tgtEl>
                          <p:spTgt spid="1027"/>
                        </p:tgtEl>
                        <p:attrNameLst>
                          <p:attrName>ppt_x</p:attrName>
                        </p:attrNameLst>
                      </p:cBhvr>
                      <p:tavLst>
                        <p:tav tm="0">
                          <p:val>
                            <p:strVal val="#ppt_x"/>
                          </p:val>
                        </p:tav>
                        <p:tav tm="100000">
                          <p:val>
                            <p:strVal val="#ppt_x"/>
                          </p:val>
                        </p:tav>
                      </p:tavLst>
                    </p:anim>
                    <p:anim calcmode="lin" valueType="num">
                      <p:cBhvr>
                        <p:cTn dur="1000" fill="hold"/>
                        <p:tgtEl>
                          <p:spTgt spid="1027"/>
                        </p:tgtEl>
                        <p:attrNameLst>
                          <p:attrName>ppt_y</p:attrName>
                        </p:attrNameLst>
                      </p:cBhvr>
                      <p:tavLst>
                        <p:tav tm="0">
                          <p:val>
                            <p:strVal val="#ppt_y+.1"/>
                          </p:val>
                        </p:tav>
                        <p:tav tm="100000">
                          <p:val>
                            <p:strVal val="#ppt_y"/>
                          </p:val>
                        </p:tav>
                      </p:tavLst>
                    </p:anim>
                  </p:childTnLst>
                </p:cTn>
              </p:par>
            </p:tnLst>
          </p:tmpl>
          <p:tmpl lvl="2">
            <p:tnLst>
              <p:par>
                <p:cTn presetID="42" presetClass="entr" presetSubtype="0" fill="hold" nodeType="withEffect">
                  <p:stCondLst>
                    <p:cond delay="0"/>
                  </p:stCondLst>
                  <p:childTnLst>
                    <p:set>
                      <p:cBhvr>
                        <p:cTn dur="1" fill="hold">
                          <p:stCondLst>
                            <p:cond delay="0"/>
                          </p:stCondLst>
                        </p:cTn>
                        <p:tgtEl>
                          <p:spTgt spid="1027"/>
                        </p:tgtEl>
                        <p:attrNameLst>
                          <p:attrName>style.visibility</p:attrName>
                        </p:attrNameLst>
                      </p:cBhvr>
                      <p:to>
                        <p:strVal val="visible"/>
                      </p:to>
                    </p:set>
                    <p:animEffect transition="in" filter="fade">
                      <p:cBhvr>
                        <p:cTn dur="1000"/>
                        <p:tgtEl>
                          <p:spTgt spid="1027"/>
                        </p:tgtEl>
                      </p:cBhvr>
                    </p:animEffect>
                    <p:anim calcmode="lin" valueType="num">
                      <p:cBhvr>
                        <p:cTn dur="1000" fill="hold"/>
                        <p:tgtEl>
                          <p:spTgt spid="1027"/>
                        </p:tgtEl>
                        <p:attrNameLst>
                          <p:attrName>ppt_x</p:attrName>
                        </p:attrNameLst>
                      </p:cBhvr>
                      <p:tavLst>
                        <p:tav tm="0">
                          <p:val>
                            <p:strVal val="#ppt_x"/>
                          </p:val>
                        </p:tav>
                        <p:tav tm="100000">
                          <p:val>
                            <p:strVal val="#ppt_x"/>
                          </p:val>
                        </p:tav>
                      </p:tavLst>
                    </p:anim>
                    <p:anim calcmode="lin" valueType="num">
                      <p:cBhvr>
                        <p:cTn dur="1000" fill="hold"/>
                        <p:tgtEl>
                          <p:spTgt spid="1027"/>
                        </p:tgtEl>
                        <p:attrNameLst>
                          <p:attrName>ppt_y</p:attrName>
                        </p:attrNameLst>
                      </p:cBhvr>
                      <p:tavLst>
                        <p:tav tm="0">
                          <p:val>
                            <p:strVal val="#ppt_y+.1"/>
                          </p:val>
                        </p:tav>
                        <p:tav tm="100000">
                          <p:val>
                            <p:strVal val="#ppt_y"/>
                          </p:val>
                        </p:tav>
                      </p:tavLst>
                    </p:anim>
                  </p:childTnLst>
                </p:cTn>
              </p:par>
            </p:tnLst>
          </p:tmpl>
          <p:tmpl lvl="3">
            <p:tnLst>
              <p:par>
                <p:cTn presetID="42" presetClass="entr" presetSubtype="0" fill="hold" nodeType="withEffect">
                  <p:stCondLst>
                    <p:cond delay="0"/>
                  </p:stCondLst>
                  <p:childTnLst>
                    <p:set>
                      <p:cBhvr>
                        <p:cTn dur="1" fill="hold">
                          <p:stCondLst>
                            <p:cond delay="0"/>
                          </p:stCondLst>
                        </p:cTn>
                        <p:tgtEl>
                          <p:spTgt spid="1027"/>
                        </p:tgtEl>
                        <p:attrNameLst>
                          <p:attrName>style.visibility</p:attrName>
                        </p:attrNameLst>
                      </p:cBhvr>
                      <p:to>
                        <p:strVal val="visible"/>
                      </p:to>
                    </p:set>
                    <p:animEffect transition="in" filter="fade">
                      <p:cBhvr>
                        <p:cTn dur="1000"/>
                        <p:tgtEl>
                          <p:spTgt spid="1027"/>
                        </p:tgtEl>
                      </p:cBhvr>
                    </p:animEffect>
                    <p:anim calcmode="lin" valueType="num">
                      <p:cBhvr>
                        <p:cTn dur="1000" fill="hold"/>
                        <p:tgtEl>
                          <p:spTgt spid="1027"/>
                        </p:tgtEl>
                        <p:attrNameLst>
                          <p:attrName>ppt_x</p:attrName>
                        </p:attrNameLst>
                      </p:cBhvr>
                      <p:tavLst>
                        <p:tav tm="0">
                          <p:val>
                            <p:strVal val="#ppt_x"/>
                          </p:val>
                        </p:tav>
                        <p:tav tm="100000">
                          <p:val>
                            <p:strVal val="#ppt_x"/>
                          </p:val>
                        </p:tav>
                      </p:tavLst>
                    </p:anim>
                    <p:anim calcmode="lin" valueType="num">
                      <p:cBhvr>
                        <p:cTn dur="1000" fill="hold"/>
                        <p:tgtEl>
                          <p:spTgt spid="1027"/>
                        </p:tgtEl>
                        <p:attrNameLst>
                          <p:attrName>ppt_y</p:attrName>
                        </p:attrNameLst>
                      </p:cBhvr>
                      <p:tavLst>
                        <p:tav tm="0">
                          <p:val>
                            <p:strVal val="#ppt_y+.1"/>
                          </p:val>
                        </p:tav>
                        <p:tav tm="100000">
                          <p:val>
                            <p:strVal val="#ppt_y"/>
                          </p:val>
                        </p:tav>
                      </p:tavLst>
                    </p:anim>
                  </p:childTnLst>
                </p:cTn>
              </p:par>
            </p:tnLst>
          </p:tmpl>
          <p:tmpl lvl="4">
            <p:tnLst>
              <p:par>
                <p:cTn presetID="42" presetClass="entr" presetSubtype="0" fill="hold" nodeType="withEffect">
                  <p:stCondLst>
                    <p:cond delay="0"/>
                  </p:stCondLst>
                  <p:childTnLst>
                    <p:set>
                      <p:cBhvr>
                        <p:cTn dur="1" fill="hold">
                          <p:stCondLst>
                            <p:cond delay="0"/>
                          </p:stCondLst>
                        </p:cTn>
                        <p:tgtEl>
                          <p:spTgt spid="1027"/>
                        </p:tgtEl>
                        <p:attrNameLst>
                          <p:attrName>style.visibility</p:attrName>
                        </p:attrNameLst>
                      </p:cBhvr>
                      <p:to>
                        <p:strVal val="visible"/>
                      </p:to>
                    </p:set>
                    <p:animEffect transition="in" filter="fade">
                      <p:cBhvr>
                        <p:cTn dur="1000"/>
                        <p:tgtEl>
                          <p:spTgt spid="1027"/>
                        </p:tgtEl>
                      </p:cBhvr>
                    </p:animEffect>
                    <p:anim calcmode="lin" valueType="num">
                      <p:cBhvr>
                        <p:cTn dur="1000" fill="hold"/>
                        <p:tgtEl>
                          <p:spTgt spid="1027"/>
                        </p:tgtEl>
                        <p:attrNameLst>
                          <p:attrName>ppt_x</p:attrName>
                        </p:attrNameLst>
                      </p:cBhvr>
                      <p:tavLst>
                        <p:tav tm="0">
                          <p:val>
                            <p:strVal val="#ppt_x"/>
                          </p:val>
                        </p:tav>
                        <p:tav tm="100000">
                          <p:val>
                            <p:strVal val="#ppt_x"/>
                          </p:val>
                        </p:tav>
                      </p:tavLst>
                    </p:anim>
                    <p:anim calcmode="lin" valueType="num">
                      <p:cBhvr>
                        <p:cTn dur="1000" fill="hold"/>
                        <p:tgtEl>
                          <p:spTgt spid="1027"/>
                        </p:tgtEl>
                        <p:attrNameLst>
                          <p:attrName>ppt_y</p:attrName>
                        </p:attrNameLst>
                      </p:cBhvr>
                      <p:tavLst>
                        <p:tav tm="0">
                          <p:val>
                            <p:strVal val="#ppt_y+.1"/>
                          </p:val>
                        </p:tav>
                        <p:tav tm="100000">
                          <p:val>
                            <p:strVal val="#ppt_y"/>
                          </p:val>
                        </p:tav>
                      </p:tavLst>
                    </p:anim>
                  </p:childTnLst>
                </p:cTn>
              </p:par>
            </p:tnLst>
          </p:tmpl>
          <p:tmpl lvl="5">
            <p:tnLst>
              <p:par>
                <p:cTn presetID="42" presetClass="entr" presetSubtype="0" fill="hold" nodeType="withEffect">
                  <p:stCondLst>
                    <p:cond delay="0"/>
                  </p:stCondLst>
                  <p:childTnLst>
                    <p:set>
                      <p:cBhvr>
                        <p:cTn dur="1" fill="hold">
                          <p:stCondLst>
                            <p:cond delay="0"/>
                          </p:stCondLst>
                        </p:cTn>
                        <p:tgtEl>
                          <p:spTgt spid="1027"/>
                        </p:tgtEl>
                        <p:attrNameLst>
                          <p:attrName>style.visibility</p:attrName>
                        </p:attrNameLst>
                      </p:cBhvr>
                      <p:to>
                        <p:strVal val="visible"/>
                      </p:to>
                    </p:set>
                    <p:animEffect transition="in" filter="fade">
                      <p:cBhvr>
                        <p:cTn dur="1000"/>
                        <p:tgtEl>
                          <p:spTgt spid="1027"/>
                        </p:tgtEl>
                      </p:cBhvr>
                    </p:animEffect>
                    <p:anim calcmode="lin" valueType="num">
                      <p:cBhvr>
                        <p:cTn dur="1000" fill="hold"/>
                        <p:tgtEl>
                          <p:spTgt spid="1027"/>
                        </p:tgtEl>
                        <p:attrNameLst>
                          <p:attrName>ppt_x</p:attrName>
                        </p:attrNameLst>
                      </p:cBhvr>
                      <p:tavLst>
                        <p:tav tm="0">
                          <p:val>
                            <p:strVal val="#ppt_x"/>
                          </p:val>
                        </p:tav>
                        <p:tav tm="100000">
                          <p:val>
                            <p:strVal val="#ppt_x"/>
                          </p:val>
                        </p:tav>
                      </p:tavLst>
                    </p:anim>
                    <p:anim calcmode="lin" valueType="num">
                      <p:cBhvr>
                        <p:cTn dur="1000" fill="hold"/>
                        <p:tgtEl>
                          <p:spTgt spid="1027"/>
                        </p:tgtEl>
                        <p:attrNameLst>
                          <p:attrName>ppt_y</p:attrName>
                        </p:attrNameLst>
                      </p:cBhvr>
                      <p:tavLst>
                        <p:tav tm="0">
                          <p:val>
                            <p:strVal val="#ppt_y+.1"/>
                          </p:val>
                        </p:tav>
                        <p:tav tm="100000">
                          <p:val>
                            <p:strVal val="#ppt_y"/>
                          </p:val>
                        </p:tav>
                      </p:tavLst>
                    </p:anim>
                  </p:childTnLst>
                </p:cTn>
              </p:par>
            </p:tnLst>
          </p:tmpl>
        </p:tmplLst>
      </p:bldP>
    </p:bldLst>
  </p:timing>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charset="0"/>
        </a:defRPr>
      </a:lvl2pPr>
      <a:lvl3pPr algn="ctr" rtl="0" fontAlgn="base">
        <a:spcBef>
          <a:spcPct val="0"/>
        </a:spcBef>
        <a:spcAft>
          <a:spcPct val="0"/>
        </a:spcAft>
        <a:defRPr sz="4400">
          <a:solidFill>
            <a:schemeClr val="tx2"/>
          </a:solidFill>
          <a:latin typeface="Arial" charset="0"/>
        </a:defRPr>
      </a:lvl3pPr>
      <a:lvl4pPr algn="ctr" rtl="0" fontAlgn="base">
        <a:spcBef>
          <a:spcPct val="0"/>
        </a:spcBef>
        <a:spcAft>
          <a:spcPct val="0"/>
        </a:spcAft>
        <a:defRPr sz="4400">
          <a:solidFill>
            <a:schemeClr val="tx2"/>
          </a:solidFill>
          <a:latin typeface="Arial" charset="0"/>
        </a:defRPr>
      </a:lvl4pPr>
      <a:lvl5pPr algn="ctr" rtl="0" fontAlgn="base">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defRPr>
      </a:lvl2pPr>
      <a:lvl3pPr marL="1143000" indent="-228600" algn="l" rtl="0" fontAlgn="base">
        <a:spcBef>
          <a:spcPct val="20000"/>
        </a:spcBef>
        <a:spcAft>
          <a:spcPct val="0"/>
        </a:spcAft>
        <a:buChar char="•"/>
        <a:defRPr sz="2400">
          <a:solidFill>
            <a:schemeClr val="tx1"/>
          </a:solidFill>
          <a:latin typeface="+mn-lt"/>
        </a:defRPr>
      </a:lvl3pPr>
      <a:lvl4pPr marL="1600200" indent="-228600" algn="l" rtl="0" fontAlgn="base">
        <a:spcBef>
          <a:spcPct val="20000"/>
        </a:spcBef>
        <a:spcAft>
          <a:spcPct val="0"/>
        </a:spcAft>
        <a:buChar char="–"/>
        <a:defRPr sz="2000">
          <a:solidFill>
            <a:schemeClr val="tx1"/>
          </a:solidFill>
          <a:latin typeface="+mn-lt"/>
        </a:defRPr>
      </a:lvl4pPr>
      <a:lvl5pPr marL="2057400" indent="-228600" algn="l" rtl="0" fontAlgn="base">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32" name="Picture 8" descr="Onestopclil PowerPoint Masterslide"/>
          <p:cNvPicPr>
            <a:picLocks noChangeAspect="1" noChangeArrowheads="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304800" y="-228600"/>
            <a:ext cx="9753600" cy="7315200"/>
          </a:xfrm>
          <a:prstGeom prst="rect">
            <a:avLst/>
          </a:prstGeom>
          <a:noFill/>
          <a:extLst>
            <a:ext uri="{909E8E84-426E-40DD-AFC4-6F175D3DCCD1}">
              <a14:hiddenFill xmlns:a14="http://schemas.microsoft.com/office/drawing/2010/main">
                <a:solidFill>
                  <a:srgbClr val="FFFFFF"/>
                </a:solidFill>
              </a14:hiddenFill>
            </a:ext>
          </a:extLst>
        </p:spPr>
      </p:pic>
      <p:sp>
        <p:nvSpPr>
          <p:cNvPr id="1026" name="Rectangle 2"/>
          <p:cNvSpPr>
            <a:spLocks noGrp="1" noChangeArrowheads="1"/>
          </p:cNvSpPr>
          <p:nvPr>
            <p:ph type="title"/>
          </p:nvPr>
        </p:nvSpPr>
        <p:spPr bwMode="auto">
          <a:xfrm>
            <a:off x="457200" y="485775"/>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GB" smtClean="0"/>
              <a:t>Click to edit Master title style</a:t>
            </a:r>
          </a:p>
        </p:txBody>
      </p:sp>
      <p:sp>
        <p:nvSpPr>
          <p:cNvPr id="1027" name="Rectangle 3"/>
          <p:cNvSpPr>
            <a:spLocks noGrp="1" noChangeArrowheads="1"/>
          </p:cNvSpPr>
          <p:nvPr>
            <p:ph type="body" idx="1"/>
          </p:nvPr>
        </p:nvSpPr>
        <p:spPr bwMode="auto">
          <a:xfrm>
            <a:off x="457200" y="1628775"/>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lvl1pPr>
          </a:lstStyle>
          <a:p>
            <a:pPr fontAlgn="base">
              <a:spcBef>
                <a:spcPct val="0"/>
              </a:spcBef>
              <a:spcAft>
                <a:spcPct val="0"/>
              </a:spcAft>
            </a:pPr>
            <a:endParaRPr lang="en-GB" smtClean="0">
              <a:solidFill>
                <a:srgbClr val="000000"/>
              </a:solidFill>
            </a:endParaRPr>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lvl1pPr>
          </a:lstStyle>
          <a:p>
            <a:pPr fontAlgn="base">
              <a:spcBef>
                <a:spcPct val="0"/>
              </a:spcBef>
              <a:spcAft>
                <a:spcPct val="0"/>
              </a:spcAft>
            </a:pPr>
            <a:fld id="{63EA6140-7259-4756-8111-E3BCF995C114}" type="slidenum">
              <a:rPr lang="en-GB" smtClean="0">
                <a:solidFill>
                  <a:srgbClr val="000000"/>
                </a:solidFill>
              </a:rPr>
              <a:pPr fontAlgn="base">
                <a:spcBef>
                  <a:spcPct val="0"/>
                </a:spcBef>
                <a:spcAft>
                  <a:spcPct val="0"/>
                </a:spcAft>
              </a:pPr>
              <a:t>‹#›</a:t>
            </a:fld>
            <a:endParaRPr lang="en-GB" smtClean="0">
              <a:solidFill>
                <a:srgbClr val="000000"/>
              </a:solidFill>
            </a:endParaRPr>
          </a:p>
        </p:txBody>
      </p:sp>
    </p:spTree>
    <p:extLst>
      <p:ext uri="{BB962C8B-B14F-4D97-AF65-F5344CB8AC3E}">
        <p14:creationId xmlns:p14="http://schemas.microsoft.com/office/powerpoint/2010/main" val="319374340"/>
      </p:ext>
    </p:extLst>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027">
                                            <p:txEl>
                                              <p:pRg st="0" end="0"/>
                                            </p:txEl>
                                          </p:spTgt>
                                        </p:tgtEl>
                                        <p:attrNameLst>
                                          <p:attrName>style.visibility</p:attrName>
                                        </p:attrNameLst>
                                      </p:cBhvr>
                                      <p:to>
                                        <p:strVal val="visible"/>
                                      </p:to>
                                    </p:set>
                                    <p:animEffect transition="in" filter="fade">
                                      <p:cBhvr>
                                        <p:cTn id="7" dur="1000"/>
                                        <p:tgtEl>
                                          <p:spTgt spid="1027">
                                            <p:txEl>
                                              <p:pRg st="0" end="0"/>
                                            </p:txEl>
                                          </p:spTgt>
                                        </p:tgtEl>
                                      </p:cBhvr>
                                    </p:animEffect>
                                    <p:anim calcmode="lin" valueType="num">
                                      <p:cBhvr>
                                        <p:cTn id="8" dur="1000" fill="hold"/>
                                        <p:tgtEl>
                                          <p:spTgt spid="1027">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1027">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1027">
                                            <p:txEl>
                                              <p:pRg st="1" end="1"/>
                                            </p:txEl>
                                          </p:spTgt>
                                        </p:tgtEl>
                                        <p:attrNameLst>
                                          <p:attrName>style.visibility</p:attrName>
                                        </p:attrNameLst>
                                      </p:cBhvr>
                                      <p:to>
                                        <p:strVal val="visible"/>
                                      </p:to>
                                    </p:set>
                                    <p:animEffect transition="in" filter="fade">
                                      <p:cBhvr>
                                        <p:cTn id="12" dur="1000"/>
                                        <p:tgtEl>
                                          <p:spTgt spid="1027">
                                            <p:txEl>
                                              <p:pRg st="1" end="1"/>
                                            </p:txEl>
                                          </p:spTgt>
                                        </p:tgtEl>
                                      </p:cBhvr>
                                    </p:animEffect>
                                    <p:anim calcmode="lin" valueType="num">
                                      <p:cBhvr>
                                        <p:cTn id="13" dur="1000" fill="hold"/>
                                        <p:tgtEl>
                                          <p:spTgt spid="1027">
                                            <p:txEl>
                                              <p:pRg st="1" end="1"/>
                                            </p:txEl>
                                          </p:spTgt>
                                        </p:tgtEl>
                                        <p:attrNameLst>
                                          <p:attrName>ppt_x</p:attrName>
                                        </p:attrNameLst>
                                      </p:cBhvr>
                                      <p:tavLst>
                                        <p:tav tm="0">
                                          <p:val>
                                            <p:strVal val="#ppt_x"/>
                                          </p:val>
                                        </p:tav>
                                        <p:tav tm="100000">
                                          <p:val>
                                            <p:strVal val="#ppt_x"/>
                                          </p:val>
                                        </p:tav>
                                      </p:tavLst>
                                    </p:anim>
                                    <p:anim calcmode="lin" valueType="num">
                                      <p:cBhvr>
                                        <p:cTn id="14" dur="1000" fill="hold"/>
                                        <p:tgtEl>
                                          <p:spTgt spid="1027">
                                            <p:txEl>
                                              <p:pRg st="1" end="1"/>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1027">
                                            <p:txEl>
                                              <p:pRg st="2" end="2"/>
                                            </p:txEl>
                                          </p:spTgt>
                                        </p:tgtEl>
                                        <p:attrNameLst>
                                          <p:attrName>style.visibility</p:attrName>
                                        </p:attrNameLst>
                                      </p:cBhvr>
                                      <p:to>
                                        <p:strVal val="visible"/>
                                      </p:to>
                                    </p:set>
                                    <p:animEffect transition="in" filter="fade">
                                      <p:cBhvr>
                                        <p:cTn id="17" dur="1000"/>
                                        <p:tgtEl>
                                          <p:spTgt spid="1027">
                                            <p:txEl>
                                              <p:pRg st="2" end="2"/>
                                            </p:txEl>
                                          </p:spTgt>
                                        </p:tgtEl>
                                      </p:cBhvr>
                                    </p:animEffect>
                                    <p:anim calcmode="lin" valueType="num">
                                      <p:cBhvr>
                                        <p:cTn id="18" dur="1000" fill="hold"/>
                                        <p:tgtEl>
                                          <p:spTgt spid="1027">
                                            <p:txEl>
                                              <p:pRg st="2" end="2"/>
                                            </p:txEl>
                                          </p:spTgt>
                                        </p:tgtEl>
                                        <p:attrNameLst>
                                          <p:attrName>ppt_x</p:attrName>
                                        </p:attrNameLst>
                                      </p:cBhvr>
                                      <p:tavLst>
                                        <p:tav tm="0">
                                          <p:val>
                                            <p:strVal val="#ppt_x"/>
                                          </p:val>
                                        </p:tav>
                                        <p:tav tm="100000">
                                          <p:val>
                                            <p:strVal val="#ppt_x"/>
                                          </p:val>
                                        </p:tav>
                                      </p:tavLst>
                                    </p:anim>
                                    <p:anim calcmode="lin" valueType="num">
                                      <p:cBhvr>
                                        <p:cTn id="19" dur="1000" fill="hold"/>
                                        <p:tgtEl>
                                          <p:spTgt spid="1027">
                                            <p:txEl>
                                              <p:pRg st="2" end="2"/>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1027">
                                            <p:txEl>
                                              <p:pRg st="3" end="3"/>
                                            </p:txEl>
                                          </p:spTgt>
                                        </p:tgtEl>
                                        <p:attrNameLst>
                                          <p:attrName>style.visibility</p:attrName>
                                        </p:attrNameLst>
                                      </p:cBhvr>
                                      <p:to>
                                        <p:strVal val="visible"/>
                                      </p:to>
                                    </p:set>
                                    <p:animEffect transition="in" filter="fade">
                                      <p:cBhvr>
                                        <p:cTn id="22" dur="1000"/>
                                        <p:tgtEl>
                                          <p:spTgt spid="1027">
                                            <p:txEl>
                                              <p:pRg st="3" end="3"/>
                                            </p:txEl>
                                          </p:spTgt>
                                        </p:tgtEl>
                                      </p:cBhvr>
                                    </p:animEffect>
                                    <p:anim calcmode="lin" valueType="num">
                                      <p:cBhvr>
                                        <p:cTn id="23" dur="1000" fill="hold"/>
                                        <p:tgtEl>
                                          <p:spTgt spid="1027">
                                            <p:txEl>
                                              <p:pRg st="3" end="3"/>
                                            </p:txEl>
                                          </p:spTgt>
                                        </p:tgtEl>
                                        <p:attrNameLst>
                                          <p:attrName>ppt_x</p:attrName>
                                        </p:attrNameLst>
                                      </p:cBhvr>
                                      <p:tavLst>
                                        <p:tav tm="0">
                                          <p:val>
                                            <p:strVal val="#ppt_x"/>
                                          </p:val>
                                        </p:tav>
                                        <p:tav tm="100000">
                                          <p:val>
                                            <p:strVal val="#ppt_x"/>
                                          </p:val>
                                        </p:tav>
                                      </p:tavLst>
                                    </p:anim>
                                    <p:anim calcmode="lin" valueType="num">
                                      <p:cBhvr>
                                        <p:cTn id="24" dur="1000" fill="hold"/>
                                        <p:tgtEl>
                                          <p:spTgt spid="1027">
                                            <p:txEl>
                                              <p:pRg st="3" end="3"/>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1027">
                                            <p:txEl>
                                              <p:pRg st="4" end="4"/>
                                            </p:txEl>
                                          </p:spTgt>
                                        </p:tgtEl>
                                        <p:attrNameLst>
                                          <p:attrName>style.visibility</p:attrName>
                                        </p:attrNameLst>
                                      </p:cBhvr>
                                      <p:to>
                                        <p:strVal val="visible"/>
                                      </p:to>
                                    </p:set>
                                    <p:animEffect transition="in" filter="fade">
                                      <p:cBhvr>
                                        <p:cTn id="27" dur="1000"/>
                                        <p:tgtEl>
                                          <p:spTgt spid="1027">
                                            <p:txEl>
                                              <p:pRg st="4" end="4"/>
                                            </p:txEl>
                                          </p:spTgt>
                                        </p:tgtEl>
                                      </p:cBhvr>
                                    </p:animEffect>
                                    <p:anim calcmode="lin" valueType="num">
                                      <p:cBhvr>
                                        <p:cTn id="28" dur="1000" fill="hold"/>
                                        <p:tgtEl>
                                          <p:spTgt spid="1027">
                                            <p:txEl>
                                              <p:pRg st="4" end="4"/>
                                            </p:txEl>
                                          </p:spTgt>
                                        </p:tgtEl>
                                        <p:attrNameLst>
                                          <p:attrName>ppt_x</p:attrName>
                                        </p:attrNameLst>
                                      </p:cBhvr>
                                      <p:tavLst>
                                        <p:tav tm="0">
                                          <p:val>
                                            <p:strVal val="#ppt_x"/>
                                          </p:val>
                                        </p:tav>
                                        <p:tav tm="100000">
                                          <p:val>
                                            <p:strVal val="#ppt_x"/>
                                          </p:val>
                                        </p:tav>
                                      </p:tavLst>
                                    </p:anim>
                                    <p:anim calcmode="lin" valueType="num">
                                      <p:cBhvr>
                                        <p:cTn id="29" dur="1000" fill="hold"/>
                                        <p:tgtEl>
                                          <p:spTgt spid="1027">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7" grpId="0" build="p">
        <p:tmplLst>
          <p:tmpl lvl="1">
            <p:tnLst>
              <p:par>
                <p:cTn presetID="42" presetClass="entr" presetSubtype="0" fill="hold" nodeType="clickEffect">
                  <p:stCondLst>
                    <p:cond delay="0"/>
                  </p:stCondLst>
                  <p:childTnLst>
                    <p:set>
                      <p:cBhvr>
                        <p:cTn dur="1" fill="hold">
                          <p:stCondLst>
                            <p:cond delay="0"/>
                          </p:stCondLst>
                        </p:cTn>
                        <p:tgtEl>
                          <p:spTgt spid="1027"/>
                        </p:tgtEl>
                        <p:attrNameLst>
                          <p:attrName>style.visibility</p:attrName>
                        </p:attrNameLst>
                      </p:cBhvr>
                      <p:to>
                        <p:strVal val="visible"/>
                      </p:to>
                    </p:set>
                    <p:animEffect transition="in" filter="fade">
                      <p:cBhvr>
                        <p:cTn dur="1000"/>
                        <p:tgtEl>
                          <p:spTgt spid="1027"/>
                        </p:tgtEl>
                      </p:cBhvr>
                    </p:animEffect>
                    <p:anim calcmode="lin" valueType="num">
                      <p:cBhvr>
                        <p:cTn dur="1000" fill="hold"/>
                        <p:tgtEl>
                          <p:spTgt spid="1027"/>
                        </p:tgtEl>
                        <p:attrNameLst>
                          <p:attrName>ppt_x</p:attrName>
                        </p:attrNameLst>
                      </p:cBhvr>
                      <p:tavLst>
                        <p:tav tm="0">
                          <p:val>
                            <p:strVal val="#ppt_x"/>
                          </p:val>
                        </p:tav>
                        <p:tav tm="100000">
                          <p:val>
                            <p:strVal val="#ppt_x"/>
                          </p:val>
                        </p:tav>
                      </p:tavLst>
                    </p:anim>
                    <p:anim calcmode="lin" valueType="num">
                      <p:cBhvr>
                        <p:cTn dur="1000" fill="hold"/>
                        <p:tgtEl>
                          <p:spTgt spid="1027"/>
                        </p:tgtEl>
                        <p:attrNameLst>
                          <p:attrName>ppt_y</p:attrName>
                        </p:attrNameLst>
                      </p:cBhvr>
                      <p:tavLst>
                        <p:tav tm="0">
                          <p:val>
                            <p:strVal val="#ppt_y+.1"/>
                          </p:val>
                        </p:tav>
                        <p:tav tm="100000">
                          <p:val>
                            <p:strVal val="#ppt_y"/>
                          </p:val>
                        </p:tav>
                      </p:tavLst>
                    </p:anim>
                  </p:childTnLst>
                </p:cTn>
              </p:par>
            </p:tnLst>
          </p:tmpl>
          <p:tmpl lvl="2">
            <p:tnLst>
              <p:par>
                <p:cTn presetID="42" presetClass="entr" presetSubtype="0" fill="hold" nodeType="withEffect">
                  <p:stCondLst>
                    <p:cond delay="0"/>
                  </p:stCondLst>
                  <p:childTnLst>
                    <p:set>
                      <p:cBhvr>
                        <p:cTn dur="1" fill="hold">
                          <p:stCondLst>
                            <p:cond delay="0"/>
                          </p:stCondLst>
                        </p:cTn>
                        <p:tgtEl>
                          <p:spTgt spid="1027"/>
                        </p:tgtEl>
                        <p:attrNameLst>
                          <p:attrName>style.visibility</p:attrName>
                        </p:attrNameLst>
                      </p:cBhvr>
                      <p:to>
                        <p:strVal val="visible"/>
                      </p:to>
                    </p:set>
                    <p:animEffect transition="in" filter="fade">
                      <p:cBhvr>
                        <p:cTn dur="1000"/>
                        <p:tgtEl>
                          <p:spTgt spid="1027"/>
                        </p:tgtEl>
                      </p:cBhvr>
                    </p:animEffect>
                    <p:anim calcmode="lin" valueType="num">
                      <p:cBhvr>
                        <p:cTn dur="1000" fill="hold"/>
                        <p:tgtEl>
                          <p:spTgt spid="1027"/>
                        </p:tgtEl>
                        <p:attrNameLst>
                          <p:attrName>ppt_x</p:attrName>
                        </p:attrNameLst>
                      </p:cBhvr>
                      <p:tavLst>
                        <p:tav tm="0">
                          <p:val>
                            <p:strVal val="#ppt_x"/>
                          </p:val>
                        </p:tav>
                        <p:tav tm="100000">
                          <p:val>
                            <p:strVal val="#ppt_x"/>
                          </p:val>
                        </p:tav>
                      </p:tavLst>
                    </p:anim>
                    <p:anim calcmode="lin" valueType="num">
                      <p:cBhvr>
                        <p:cTn dur="1000" fill="hold"/>
                        <p:tgtEl>
                          <p:spTgt spid="1027"/>
                        </p:tgtEl>
                        <p:attrNameLst>
                          <p:attrName>ppt_y</p:attrName>
                        </p:attrNameLst>
                      </p:cBhvr>
                      <p:tavLst>
                        <p:tav tm="0">
                          <p:val>
                            <p:strVal val="#ppt_y+.1"/>
                          </p:val>
                        </p:tav>
                        <p:tav tm="100000">
                          <p:val>
                            <p:strVal val="#ppt_y"/>
                          </p:val>
                        </p:tav>
                      </p:tavLst>
                    </p:anim>
                  </p:childTnLst>
                </p:cTn>
              </p:par>
            </p:tnLst>
          </p:tmpl>
          <p:tmpl lvl="3">
            <p:tnLst>
              <p:par>
                <p:cTn presetID="42" presetClass="entr" presetSubtype="0" fill="hold" nodeType="withEffect">
                  <p:stCondLst>
                    <p:cond delay="0"/>
                  </p:stCondLst>
                  <p:childTnLst>
                    <p:set>
                      <p:cBhvr>
                        <p:cTn dur="1" fill="hold">
                          <p:stCondLst>
                            <p:cond delay="0"/>
                          </p:stCondLst>
                        </p:cTn>
                        <p:tgtEl>
                          <p:spTgt spid="1027"/>
                        </p:tgtEl>
                        <p:attrNameLst>
                          <p:attrName>style.visibility</p:attrName>
                        </p:attrNameLst>
                      </p:cBhvr>
                      <p:to>
                        <p:strVal val="visible"/>
                      </p:to>
                    </p:set>
                    <p:animEffect transition="in" filter="fade">
                      <p:cBhvr>
                        <p:cTn dur="1000"/>
                        <p:tgtEl>
                          <p:spTgt spid="1027"/>
                        </p:tgtEl>
                      </p:cBhvr>
                    </p:animEffect>
                    <p:anim calcmode="lin" valueType="num">
                      <p:cBhvr>
                        <p:cTn dur="1000" fill="hold"/>
                        <p:tgtEl>
                          <p:spTgt spid="1027"/>
                        </p:tgtEl>
                        <p:attrNameLst>
                          <p:attrName>ppt_x</p:attrName>
                        </p:attrNameLst>
                      </p:cBhvr>
                      <p:tavLst>
                        <p:tav tm="0">
                          <p:val>
                            <p:strVal val="#ppt_x"/>
                          </p:val>
                        </p:tav>
                        <p:tav tm="100000">
                          <p:val>
                            <p:strVal val="#ppt_x"/>
                          </p:val>
                        </p:tav>
                      </p:tavLst>
                    </p:anim>
                    <p:anim calcmode="lin" valueType="num">
                      <p:cBhvr>
                        <p:cTn dur="1000" fill="hold"/>
                        <p:tgtEl>
                          <p:spTgt spid="1027"/>
                        </p:tgtEl>
                        <p:attrNameLst>
                          <p:attrName>ppt_y</p:attrName>
                        </p:attrNameLst>
                      </p:cBhvr>
                      <p:tavLst>
                        <p:tav tm="0">
                          <p:val>
                            <p:strVal val="#ppt_y+.1"/>
                          </p:val>
                        </p:tav>
                        <p:tav tm="100000">
                          <p:val>
                            <p:strVal val="#ppt_y"/>
                          </p:val>
                        </p:tav>
                      </p:tavLst>
                    </p:anim>
                  </p:childTnLst>
                </p:cTn>
              </p:par>
            </p:tnLst>
          </p:tmpl>
          <p:tmpl lvl="4">
            <p:tnLst>
              <p:par>
                <p:cTn presetID="42" presetClass="entr" presetSubtype="0" fill="hold" nodeType="withEffect">
                  <p:stCondLst>
                    <p:cond delay="0"/>
                  </p:stCondLst>
                  <p:childTnLst>
                    <p:set>
                      <p:cBhvr>
                        <p:cTn dur="1" fill="hold">
                          <p:stCondLst>
                            <p:cond delay="0"/>
                          </p:stCondLst>
                        </p:cTn>
                        <p:tgtEl>
                          <p:spTgt spid="1027"/>
                        </p:tgtEl>
                        <p:attrNameLst>
                          <p:attrName>style.visibility</p:attrName>
                        </p:attrNameLst>
                      </p:cBhvr>
                      <p:to>
                        <p:strVal val="visible"/>
                      </p:to>
                    </p:set>
                    <p:animEffect transition="in" filter="fade">
                      <p:cBhvr>
                        <p:cTn dur="1000"/>
                        <p:tgtEl>
                          <p:spTgt spid="1027"/>
                        </p:tgtEl>
                      </p:cBhvr>
                    </p:animEffect>
                    <p:anim calcmode="lin" valueType="num">
                      <p:cBhvr>
                        <p:cTn dur="1000" fill="hold"/>
                        <p:tgtEl>
                          <p:spTgt spid="1027"/>
                        </p:tgtEl>
                        <p:attrNameLst>
                          <p:attrName>ppt_x</p:attrName>
                        </p:attrNameLst>
                      </p:cBhvr>
                      <p:tavLst>
                        <p:tav tm="0">
                          <p:val>
                            <p:strVal val="#ppt_x"/>
                          </p:val>
                        </p:tav>
                        <p:tav tm="100000">
                          <p:val>
                            <p:strVal val="#ppt_x"/>
                          </p:val>
                        </p:tav>
                      </p:tavLst>
                    </p:anim>
                    <p:anim calcmode="lin" valueType="num">
                      <p:cBhvr>
                        <p:cTn dur="1000" fill="hold"/>
                        <p:tgtEl>
                          <p:spTgt spid="1027"/>
                        </p:tgtEl>
                        <p:attrNameLst>
                          <p:attrName>ppt_y</p:attrName>
                        </p:attrNameLst>
                      </p:cBhvr>
                      <p:tavLst>
                        <p:tav tm="0">
                          <p:val>
                            <p:strVal val="#ppt_y+.1"/>
                          </p:val>
                        </p:tav>
                        <p:tav tm="100000">
                          <p:val>
                            <p:strVal val="#ppt_y"/>
                          </p:val>
                        </p:tav>
                      </p:tavLst>
                    </p:anim>
                  </p:childTnLst>
                </p:cTn>
              </p:par>
            </p:tnLst>
          </p:tmpl>
          <p:tmpl lvl="5">
            <p:tnLst>
              <p:par>
                <p:cTn presetID="42" presetClass="entr" presetSubtype="0" fill="hold" nodeType="withEffect">
                  <p:stCondLst>
                    <p:cond delay="0"/>
                  </p:stCondLst>
                  <p:childTnLst>
                    <p:set>
                      <p:cBhvr>
                        <p:cTn dur="1" fill="hold">
                          <p:stCondLst>
                            <p:cond delay="0"/>
                          </p:stCondLst>
                        </p:cTn>
                        <p:tgtEl>
                          <p:spTgt spid="1027"/>
                        </p:tgtEl>
                        <p:attrNameLst>
                          <p:attrName>style.visibility</p:attrName>
                        </p:attrNameLst>
                      </p:cBhvr>
                      <p:to>
                        <p:strVal val="visible"/>
                      </p:to>
                    </p:set>
                    <p:animEffect transition="in" filter="fade">
                      <p:cBhvr>
                        <p:cTn dur="1000"/>
                        <p:tgtEl>
                          <p:spTgt spid="1027"/>
                        </p:tgtEl>
                      </p:cBhvr>
                    </p:animEffect>
                    <p:anim calcmode="lin" valueType="num">
                      <p:cBhvr>
                        <p:cTn dur="1000" fill="hold"/>
                        <p:tgtEl>
                          <p:spTgt spid="1027"/>
                        </p:tgtEl>
                        <p:attrNameLst>
                          <p:attrName>ppt_x</p:attrName>
                        </p:attrNameLst>
                      </p:cBhvr>
                      <p:tavLst>
                        <p:tav tm="0">
                          <p:val>
                            <p:strVal val="#ppt_x"/>
                          </p:val>
                        </p:tav>
                        <p:tav tm="100000">
                          <p:val>
                            <p:strVal val="#ppt_x"/>
                          </p:val>
                        </p:tav>
                      </p:tavLst>
                    </p:anim>
                    <p:anim calcmode="lin" valueType="num">
                      <p:cBhvr>
                        <p:cTn dur="1000" fill="hold"/>
                        <p:tgtEl>
                          <p:spTgt spid="1027"/>
                        </p:tgtEl>
                        <p:attrNameLst>
                          <p:attrName>ppt_y</p:attrName>
                        </p:attrNameLst>
                      </p:cBhvr>
                      <p:tavLst>
                        <p:tav tm="0">
                          <p:val>
                            <p:strVal val="#ppt_y+.1"/>
                          </p:val>
                        </p:tav>
                        <p:tav tm="100000">
                          <p:val>
                            <p:strVal val="#ppt_y"/>
                          </p:val>
                        </p:tav>
                      </p:tavLst>
                    </p:anim>
                  </p:childTnLst>
                </p:cTn>
              </p:par>
            </p:tnLst>
          </p:tmpl>
        </p:tmplLst>
      </p:bldP>
    </p:bldLst>
  </p:timing>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charset="0"/>
        </a:defRPr>
      </a:lvl2pPr>
      <a:lvl3pPr algn="ctr" rtl="0" fontAlgn="base">
        <a:spcBef>
          <a:spcPct val="0"/>
        </a:spcBef>
        <a:spcAft>
          <a:spcPct val="0"/>
        </a:spcAft>
        <a:defRPr sz="4400">
          <a:solidFill>
            <a:schemeClr val="tx2"/>
          </a:solidFill>
          <a:latin typeface="Arial" charset="0"/>
        </a:defRPr>
      </a:lvl3pPr>
      <a:lvl4pPr algn="ctr" rtl="0" fontAlgn="base">
        <a:spcBef>
          <a:spcPct val="0"/>
        </a:spcBef>
        <a:spcAft>
          <a:spcPct val="0"/>
        </a:spcAft>
        <a:defRPr sz="4400">
          <a:solidFill>
            <a:schemeClr val="tx2"/>
          </a:solidFill>
          <a:latin typeface="Arial" charset="0"/>
        </a:defRPr>
      </a:lvl4pPr>
      <a:lvl5pPr algn="ctr" rtl="0" fontAlgn="base">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defRPr>
      </a:lvl2pPr>
      <a:lvl3pPr marL="1143000" indent="-228600" algn="l" rtl="0" fontAlgn="base">
        <a:spcBef>
          <a:spcPct val="20000"/>
        </a:spcBef>
        <a:spcAft>
          <a:spcPct val="0"/>
        </a:spcAft>
        <a:buChar char="•"/>
        <a:defRPr sz="2400">
          <a:solidFill>
            <a:schemeClr val="tx1"/>
          </a:solidFill>
          <a:latin typeface="+mn-lt"/>
        </a:defRPr>
      </a:lvl3pPr>
      <a:lvl4pPr marL="1600200" indent="-228600" algn="l" rtl="0" fontAlgn="base">
        <a:spcBef>
          <a:spcPct val="20000"/>
        </a:spcBef>
        <a:spcAft>
          <a:spcPct val="0"/>
        </a:spcAft>
        <a:buChar char="–"/>
        <a:defRPr sz="2000">
          <a:solidFill>
            <a:schemeClr val="tx1"/>
          </a:solidFill>
          <a:latin typeface="+mn-lt"/>
        </a:defRPr>
      </a:lvl4pPr>
      <a:lvl5pPr marL="2057400" indent="-228600" algn="l" rtl="0" fontAlgn="base">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hyperlink" Target="http://www.onestopenglish.com/" TargetMode="External"/></Relationships>
</file>

<file path=ppt/slides/_rels/slide10.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24.xml"/></Relationships>
</file>

<file path=ppt/slides/_rels/slide11.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2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4.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4.xml"/></Relationships>
</file>

<file path=ppt/slides/_rels/slide5.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4.xml"/></Relationships>
</file>

<file path=ppt/slides/_rels/slide6.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4.xml"/></Relationships>
</file>

<file path=ppt/slides/_rels/slide7.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4.xml"/></Relationships>
</file>

<file path=ppt/slides/_rels/slide8.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24.xml"/></Relationships>
</file>

<file path=ppt/slides/_rels/slide9.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2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06" name="Picture 10" descr="PPtMasterslideSMto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4800" y="-228600"/>
            <a:ext cx="9753600" cy="7315200"/>
          </a:xfrm>
          <a:prstGeom prst="rect">
            <a:avLst/>
          </a:prstGeom>
          <a:noFill/>
          <a:extLst>
            <a:ext uri="{909E8E84-426E-40DD-AFC4-6F175D3DCCD1}">
              <a14:hiddenFill xmlns:a14="http://schemas.microsoft.com/office/drawing/2010/main">
                <a:solidFill>
                  <a:srgbClr val="FFFFFF"/>
                </a:solidFill>
              </a14:hiddenFill>
            </a:ext>
          </a:extLst>
        </p:spPr>
      </p:pic>
      <p:sp>
        <p:nvSpPr>
          <p:cNvPr id="4100" name="Rectangle 4"/>
          <p:cNvSpPr>
            <a:spLocks noGrp="1" noChangeArrowheads="1"/>
          </p:cNvSpPr>
          <p:nvPr>
            <p:ph type="ctrTitle"/>
          </p:nvPr>
        </p:nvSpPr>
        <p:spPr/>
        <p:txBody>
          <a:bodyPr/>
          <a:lstStyle/>
          <a:p>
            <a:r>
              <a:rPr lang="en-GB" sz="4800" b="1"/>
              <a:t>Combined heat and </a:t>
            </a:r>
            <a:br>
              <a:rPr lang="en-GB" sz="4800" b="1"/>
            </a:br>
            <a:r>
              <a:rPr lang="en-GB" sz="4800" b="1"/>
              <a:t>power (CHP) plants</a:t>
            </a:r>
            <a:r>
              <a:rPr lang="en-GB"/>
              <a:t> </a:t>
            </a:r>
            <a:r>
              <a:rPr lang="en-GB" b="1">
                <a:solidFill>
                  <a:srgbClr val="009999"/>
                </a:solidFill>
              </a:rPr>
              <a:t/>
            </a:r>
            <a:br>
              <a:rPr lang="en-GB" b="1">
                <a:solidFill>
                  <a:srgbClr val="009999"/>
                </a:solidFill>
              </a:rPr>
            </a:br>
            <a:endParaRPr lang="en-GB" b="1">
              <a:solidFill>
                <a:srgbClr val="009999"/>
              </a:solidFill>
            </a:endParaRPr>
          </a:p>
        </p:txBody>
      </p:sp>
      <p:sp>
        <p:nvSpPr>
          <p:cNvPr id="4104" name="Text Box 8"/>
          <p:cNvSpPr txBox="1">
            <a:spLocks noChangeArrowheads="1"/>
          </p:cNvSpPr>
          <p:nvPr/>
        </p:nvSpPr>
        <p:spPr bwMode="auto">
          <a:xfrm>
            <a:off x="142875" y="6400800"/>
            <a:ext cx="8893175" cy="7254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fontAlgn="base">
              <a:spcBef>
                <a:spcPct val="50000"/>
              </a:spcBef>
              <a:spcAft>
                <a:spcPct val="0"/>
              </a:spcAft>
            </a:pPr>
            <a:r>
              <a:rPr lang="en-GB" sz="1000" dirty="0">
                <a:solidFill>
                  <a:srgbClr val="000000"/>
                </a:solidFill>
              </a:rPr>
              <a:t>This PowerPoint presentation has been downloaded from </a:t>
            </a:r>
            <a:r>
              <a:rPr lang="en-GB" sz="1000" dirty="0" smtClean="0">
                <a:solidFill>
                  <a:srgbClr val="000000"/>
                </a:solidFill>
                <a:hlinkClick r:id="rId4"/>
              </a:rPr>
              <a:t>www.onestopenglish.com</a:t>
            </a:r>
            <a:r>
              <a:rPr lang="en-GB" sz="1000" dirty="0">
                <a:solidFill>
                  <a:srgbClr val="000000"/>
                </a:solidFill>
              </a:rPr>
              <a:t>. Presentation written by John Clegg. </a:t>
            </a:r>
          </a:p>
          <a:p>
            <a:pPr algn="ctr" fontAlgn="base">
              <a:spcBef>
                <a:spcPct val="50000"/>
              </a:spcBef>
              <a:spcAft>
                <a:spcPct val="0"/>
              </a:spcAft>
            </a:pPr>
            <a:r>
              <a:rPr lang="en-US" sz="1000" dirty="0">
                <a:solidFill>
                  <a:srgbClr val="000000"/>
                </a:solidFill>
                <a:cs typeface="Arial" charset="0"/>
              </a:rPr>
              <a:t>© Copyright </a:t>
            </a:r>
            <a:r>
              <a:rPr lang="en-US" sz="1000" dirty="0" smtClean="0">
                <a:solidFill>
                  <a:srgbClr val="000000"/>
                </a:solidFill>
                <a:cs typeface="Arial" charset="0"/>
              </a:rPr>
              <a:t>Springer Nature Ltd 2018. </a:t>
            </a:r>
            <a:r>
              <a:rPr lang="en-GB" sz="1000" dirty="0">
                <a:solidFill>
                  <a:srgbClr val="000000"/>
                </a:solidFill>
              </a:rPr>
              <a:t>Animation licensed from The Science Museum. </a:t>
            </a:r>
            <a:endParaRPr lang="en-US" sz="1000" dirty="0">
              <a:solidFill>
                <a:srgbClr val="000000"/>
              </a:solidFill>
            </a:endParaRPr>
          </a:p>
          <a:p>
            <a:pPr fontAlgn="base">
              <a:spcBef>
                <a:spcPct val="50000"/>
              </a:spcBef>
              <a:spcAft>
                <a:spcPct val="0"/>
              </a:spcAft>
            </a:pPr>
            <a:endParaRPr lang="en-GB" sz="1100" dirty="0">
              <a:solidFill>
                <a:srgbClr val="000000"/>
              </a:solidFill>
            </a:endParaRPr>
          </a:p>
        </p:txBody>
      </p:sp>
    </p:spTree>
    <p:extLst>
      <p:ext uri="{BB962C8B-B14F-4D97-AF65-F5344CB8AC3E}">
        <p14:creationId xmlns:p14="http://schemas.microsoft.com/office/powerpoint/2010/main" val="833970607"/>
      </p:ext>
    </p:extLst>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a:xfrm>
            <a:off x="467544" y="476672"/>
            <a:ext cx="8229600" cy="1143000"/>
          </a:xfrm>
        </p:spPr>
        <p:txBody>
          <a:bodyPr/>
          <a:lstStyle/>
          <a:p>
            <a:r>
              <a:rPr lang="en-US" sz="2800" b="1" dirty="0" smtClean="0"/>
              <a:t>Electricity is sent via cables to homes.</a:t>
            </a:r>
            <a:endParaRPr lang="en-US" sz="2800" b="1" dirty="0"/>
          </a:p>
        </p:txBody>
      </p:sp>
      <p:sp>
        <p:nvSpPr>
          <p:cNvPr id="14339" name="Rectangle 3"/>
          <p:cNvSpPr>
            <a:spLocks noGrp="1" noChangeArrowheads="1"/>
          </p:cNvSpPr>
          <p:nvPr>
            <p:ph type="body" idx="1"/>
          </p:nvPr>
        </p:nvSpPr>
        <p:spPr/>
        <p:txBody>
          <a:bodyPr/>
          <a:lstStyle/>
          <a:p>
            <a:pPr marL="0" indent="0">
              <a:buNone/>
            </a:pPr>
            <a:endParaRPr lang="en-US" sz="4000" dirty="0">
              <a:solidFill>
                <a:srgbClr val="FF0000"/>
              </a:solidFill>
            </a:endParaRPr>
          </a:p>
        </p:txBody>
      </p:sp>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556792"/>
            <a:ext cx="9144000" cy="5147483"/>
          </a:xfrm>
          <a:prstGeom prst="rect">
            <a:avLst/>
          </a:prstGeom>
        </p:spPr>
      </p:pic>
    </p:spTree>
    <p:extLst>
      <p:ext uri="{BB962C8B-B14F-4D97-AF65-F5344CB8AC3E}">
        <p14:creationId xmlns:p14="http://schemas.microsoft.com/office/powerpoint/2010/main" val="3694235610"/>
      </p:ext>
    </p:extLst>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a:xfrm>
            <a:off x="457200" y="485800"/>
            <a:ext cx="8229600" cy="1143000"/>
          </a:xfrm>
        </p:spPr>
        <p:txBody>
          <a:bodyPr/>
          <a:lstStyle/>
          <a:p>
            <a:r>
              <a:rPr lang="en-US" sz="2000" b="1" dirty="0" smtClean="0"/>
              <a:t>But the precious energy left in the steam isn’t wasted. Instead of being allowed to escape, when the steam comes out of the turbine it is run out of pipes and is used for heating – often in the building that houses the CHP plant.</a:t>
            </a:r>
            <a:endParaRPr lang="en-US" sz="2000" b="1" dirty="0"/>
          </a:p>
        </p:txBody>
      </p:sp>
      <p:sp>
        <p:nvSpPr>
          <p:cNvPr id="14339" name="Rectangle 3"/>
          <p:cNvSpPr>
            <a:spLocks noGrp="1" noChangeArrowheads="1"/>
          </p:cNvSpPr>
          <p:nvPr>
            <p:ph type="body" idx="1"/>
          </p:nvPr>
        </p:nvSpPr>
        <p:spPr/>
        <p:txBody>
          <a:bodyPr/>
          <a:lstStyle/>
          <a:p>
            <a:pPr marL="0" indent="0">
              <a:buNone/>
            </a:pPr>
            <a:endParaRPr lang="en-US" sz="4000" dirty="0">
              <a:solidFill>
                <a:srgbClr val="FF0000"/>
              </a:solidFill>
            </a:endParaRPr>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700808"/>
            <a:ext cx="9144000" cy="4974731"/>
          </a:xfrm>
          <a:prstGeom prst="rect">
            <a:avLst/>
          </a:prstGeom>
        </p:spPr>
      </p:pic>
    </p:spTree>
    <p:extLst>
      <p:ext uri="{BB962C8B-B14F-4D97-AF65-F5344CB8AC3E}">
        <p14:creationId xmlns:p14="http://schemas.microsoft.com/office/powerpoint/2010/main" val="2192655376"/>
      </p:ext>
    </p:extLst>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a:xfrm>
            <a:off x="457200" y="485800"/>
            <a:ext cx="8229600" cy="1143000"/>
          </a:xfrm>
        </p:spPr>
        <p:txBody>
          <a:bodyPr/>
          <a:lstStyle/>
          <a:p>
            <a:endParaRPr lang="en-US" sz="2000" b="1" dirty="0"/>
          </a:p>
        </p:txBody>
      </p:sp>
      <p:sp>
        <p:nvSpPr>
          <p:cNvPr id="14339" name="Rectangle 3"/>
          <p:cNvSpPr>
            <a:spLocks noGrp="1" noChangeArrowheads="1"/>
          </p:cNvSpPr>
          <p:nvPr>
            <p:ph type="body" idx="1"/>
          </p:nvPr>
        </p:nvSpPr>
        <p:spPr/>
        <p:txBody>
          <a:bodyPr/>
          <a:lstStyle/>
          <a:p>
            <a:pPr marL="0" indent="0">
              <a:buNone/>
            </a:pPr>
            <a:r>
              <a:rPr lang="en-US" sz="4000" b="1" dirty="0" smtClean="0"/>
              <a:t>Burning biomass releases carbon dioxide. But growing new trees absorbs carbon dioxide. </a:t>
            </a:r>
            <a:r>
              <a:rPr lang="en-US" sz="4000" b="1" smtClean="0"/>
              <a:t>So as long as we keep growing new trees to replace those turned into biomass, this fuel does not add to climate change.</a:t>
            </a:r>
            <a:endParaRPr lang="en-US" sz="4000" dirty="0">
              <a:solidFill>
                <a:srgbClr val="FF0000"/>
              </a:solidFill>
            </a:endParaRPr>
          </a:p>
        </p:txBody>
      </p:sp>
    </p:spTree>
    <p:extLst>
      <p:ext uri="{BB962C8B-B14F-4D97-AF65-F5344CB8AC3E}">
        <p14:creationId xmlns:p14="http://schemas.microsoft.com/office/powerpoint/2010/main" val="793225649"/>
      </p:ext>
    </p:extLst>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p:txBody>
          <a:bodyPr/>
          <a:lstStyle/>
          <a:p>
            <a:r>
              <a:rPr lang="en-GB" b="1" dirty="0" smtClean="0"/>
              <a:t>Now …</a:t>
            </a:r>
            <a:endParaRPr lang="en-GB" b="1" dirty="0"/>
          </a:p>
        </p:txBody>
      </p:sp>
      <p:sp>
        <p:nvSpPr>
          <p:cNvPr id="32771" name="Rectangle 3"/>
          <p:cNvSpPr>
            <a:spLocks noGrp="1" noChangeArrowheads="1"/>
          </p:cNvSpPr>
          <p:nvPr>
            <p:ph type="body" idx="1"/>
          </p:nvPr>
        </p:nvSpPr>
        <p:spPr/>
        <p:txBody>
          <a:bodyPr/>
          <a:lstStyle/>
          <a:p>
            <a:pPr marL="609600" indent="-609600">
              <a:buFontTx/>
              <a:buAutoNum type="arabicPeriod" startAt="4"/>
            </a:pPr>
            <a:r>
              <a:rPr lang="en-GB" sz="2800"/>
              <a:t>Do exercise 2 on the worksheet: join the words. </a:t>
            </a:r>
          </a:p>
          <a:p>
            <a:pPr marL="609600" indent="-609600">
              <a:buFontTx/>
              <a:buAutoNum type="arabicPeriod" startAt="4"/>
            </a:pPr>
            <a:endParaRPr lang="en-GB" sz="2800"/>
          </a:p>
          <a:p>
            <a:pPr marL="609600" indent="-609600">
              <a:buFontTx/>
              <a:buAutoNum type="arabicPeriod" startAt="4"/>
            </a:pPr>
            <a:r>
              <a:rPr lang="en-GB" sz="2800"/>
              <a:t>Do exercise 3 on the worksheet: match the pictures with the correct sentence.</a:t>
            </a:r>
            <a:endParaRPr lang="en-GB"/>
          </a:p>
        </p:txBody>
      </p:sp>
    </p:spTree>
    <p:extLst>
      <p:ext uri="{BB962C8B-B14F-4D97-AF65-F5344CB8AC3E}">
        <p14:creationId xmlns:p14="http://schemas.microsoft.com/office/powerpoint/2010/main" val="3580055649"/>
      </p:ext>
    </p:extLst>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p:txBody>
          <a:bodyPr/>
          <a:lstStyle/>
          <a:p>
            <a:r>
              <a:rPr lang="en-US" b="1"/>
              <a:t>Presentation</a:t>
            </a:r>
            <a:br>
              <a:rPr lang="en-US" b="1"/>
            </a:br>
            <a:r>
              <a:rPr lang="en-US" sz="2800"/>
              <a:t>(for classes working in groups only)</a:t>
            </a:r>
          </a:p>
        </p:txBody>
      </p:sp>
      <p:sp>
        <p:nvSpPr>
          <p:cNvPr id="33795" name="Rectangle 3"/>
          <p:cNvSpPr>
            <a:spLocks noGrp="1" noChangeArrowheads="1"/>
          </p:cNvSpPr>
          <p:nvPr>
            <p:ph type="body" idx="1"/>
          </p:nvPr>
        </p:nvSpPr>
        <p:spPr/>
        <p:txBody>
          <a:bodyPr/>
          <a:lstStyle/>
          <a:p>
            <a:pPr>
              <a:buFontTx/>
              <a:buNone/>
            </a:pPr>
            <a:endParaRPr lang="en-US" sz="2800" dirty="0"/>
          </a:p>
          <a:p>
            <a:pPr>
              <a:buFontTx/>
              <a:buNone/>
            </a:pPr>
            <a:r>
              <a:rPr lang="en-US" sz="2800" dirty="0"/>
              <a:t>6.	Give an oral commentary on </a:t>
            </a:r>
            <a:r>
              <a:rPr lang="en-US" sz="2800" dirty="0" smtClean="0"/>
              <a:t>the picture slides.</a:t>
            </a:r>
            <a:endParaRPr lang="en-US" sz="2800" dirty="0"/>
          </a:p>
        </p:txBody>
      </p:sp>
    </p:spTree>
    <p:extLst>
      <p:ext uri="{BB962C8B-B14F-4D97-AF65-F5344CB8AC3E}">
        <p14:creationId xmlns:p14="http://schemas.microsoft.com/office/powerpoint/2010/main" val="4202838134"/>
      </p:ext>
    </p:extLst>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lstStyle/>
          <a:p>
            <a:r>
              <a:rPr lang="en-GB" b="1" dirty="0" smtClean="0"/>
              <a:t>First …</a:t>
            </a:r>
            <a:endParaRPr lang="en-US" b="1" dirty="0"/>
          </a:p>
        </p:txBody>
      </p:sp>
      <p:sp>
        <p:nvSpPr>
          <p:cNvPr id="15363" name="Rectangle 3"/>
          <p:cNvSpPr>
            <a:spLocks noGrp="1" noChangeArrowheads="1"/>
          </p:cNvSpPr>
          <p:nvPr>
            <p:ph type="body" idx="1"/>
          </p:nvPr>
        </p:nvSpPr>
        <p:spPr/>
        <p:txBody>
          <a:bodyPr/>
          <a:lstStyle/>
          <a:p>
            <a:pPr marL="609600" indent="-609600">
              <a:buFontTx/>
              <a:buAutoNum type="arabicPeriod"/>
            </a:pPr>
            <a:r>
              <a:rPr lang="en-GB" sz="2800"/>
              <a:t>Do exercise 1 on the worksheet: look at the diagram and write sentences, using the prompts.</a:t>
            </a:r>
          </a:p>
          <a:p>
            <a:pPr marL="609600" indent="-609600">
              <a:buFontTx/>
              <a:buAutoNum type="arabicPeriod"/>
            </a:pPr>
            <a:endParaRPr lang="en-GB" sz="2800"/>
          </a:p>
          <a:p>
            <a:pPr marL="609600" indent="-609600">
              <a:buFontTx/>
              <a:buNone/>
            </a:pPr>
            <a:r>
              <a:rPr lang="en-GB" sz="2800"/>
              <a:t>2.	Discuss in your group: does burning biomass in a CHP plant add to climate change?</a:t>
            </a:r>
            <a:endParaRPr lang="en-US" sz="2800"/>
          </a:p>
        </p:txBody>
      </p:sp>
    </p:spTree>
    <p:extLst>
      <p:ext uri="{BB962C8B-B14F-4D97-AF65-F5344CB8AC3E}">
        <p14:creationId xmlns:p14="http://schemas.microsoft.com/office/powerpoint/2010/main" val="1649940834"/>
      </p:ext>
    </p:extLst>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p:txBody>
          <a:bodyPr/>
          <a:lstStyle/>
          <a:p>
            <a:r>
              <a:rPr lang="en-GB" b="1" dirty="0" smtClean="0"/>
              <a:t>Next</a:t>
            </a:r>
            <a:endParaRPr lang="en-US" b="1" dirty="0"/>
          </a:p>
        </p:txBody>
      </p:sp>
      <p:sp>
        <p:nvSpPr>
          <p:cNvPr id="14339" name="Rectangle 3"/>
          <p:cNvSpPr>
            <a:spLocks noGrp="1" noChangeArrowheads="1"/>
          </p:cNvSpPr>
          <p:nvPr>
            <p:ph type="body" idx="1"/>
          </p:nvPr>
        </p:nvSpPr>
        <p:spPr/>
        <p:txBody>
          <a:bodyPr/>
          <a:lstStyle/>
          <a:p>
            <a:pPr marL="609600" indent="-609600">
              <a:buFontTx/>
              <a:buAutoNum type="arabicPeriod" startAt="3"/>
            </a:pPr>
            <a:r>
              <a:rPr lang="en-GB" sz="2800" dirty="0" smtClean="0"/>
              <a:t>Look at the </a:t>
            </a:r>
            <a:r>
              <a:rPr lang="en-GB" sz="2800" smtClean="0"/>
              <a:t>following </a:t>
            </a:r>
            <a:r>
              <a:rPr lang="en-GB" sz="2800" smtClean="0"/>
              <a:t>picture slides </a:t>
            </a:r>
            <a:r>
              <a:rPr lang="en-GB" sz="2800" dirty="0"/>
              <a:t>and check your answers to exercise 1 on the worksheet.  Does burning biomass in a CHP plant add to climate change?</a:t>
            </a:r>
          </a:p>
          <a:p>
            <a:pPr marL="609600" indent="-609600">
              <a:buFontTx/>
              <a:buNone/>
            </a:pPr>
            <a:endParaRPr lang="en-US" sz="4000" dirty="0">
              <a:solidFill>
                <a:srgbClr val="FF0000"/>
              </a:solidFill>
            </a:endParaRPr>
          </a:p>
        </p:txBody>
      </p:sp>
    </p:spTree>
    <p:extLst>
      <p:ext uri="{BB962C8B-B14F-4D97-AF65-F5344CB8AC3E}">
        <p14:creationId xmlns:p14="http://schemas.microsoft.com/office/powerpoint/2010/main" val="2638412197"/>
      </p:ext>
    </p:extLst>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p:txBody>
          <a:bodyPr/>
          <a:lstStyle/>
          <a:p>
            <a:r>
              <a:rPr lang="en-US" sz="3600" b="1" dirty="0" smtClean="0"/>
              <a:t>As trees and plants grow they absorb carbon dioxide from the air.</a:t>
            </a:r>
            <a:endParaRPr lang="en-US" sz="3600" b="1" dirty="0"/>
          </a:p>
        </p:txBody>
      </p:sp>
      <p:sp>
        <p:nvSpPr>
          <p:cNvPr id="14339" name="Rectangle 3"/>
          <p:cNvSpPr>
            <a:spLocks noGrp="1" noChangeArrowheads="1"/>
          </p:cNvSpPr>
          <p:nvPr>
            <p:ph type="body" idx="1"/>
          </p:nvPr>
        </p:nvSpPr>
        <p:spPr/>
        <p:txBody>
          <a:bodyPr/>
          <a:lstStyle/>
          <a:p>
            <a:pPr marL="0" indent="0">
              <a:buNone/>
            </a:pPr>
            <a:endParaRPr lang="en-US" sz="4000" dirty="0">
              <a:solidFill>
                <a:srgbClr val="FF0000"/>
              </a:solidFill>
            </a:endParaRPr>
          </a:p>
        </p:txBody>
      </p:sp>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67544" y="1628800"/>
            <a:ext cx="8028384" cy="5042340"/>
          </a:xfrm>
          <a:prstGeom prst="rect">
            <a:avLst/>
          </a:prstGeom>
        </p:spPr>
      </p:pic>
    </p:spTree>
    <p:extLst>
      <p:ext uri="{BB962C8B-B14F-4D97-AF65-F5344CB8AC3E}">
        <p14:creationId xmlns:p14="http://schemas.microsoft.com/office/powerpoint/2010/main" val="1464007092"/>
      </p:ext>
    </p:extLst>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p:txBody>
          <a:bodyPr/>
          <a:lstStyle/>
          <a:p>
            <a:r>
              <a:rPr lang="en-US" sz="2800" b="1" dirty="0" smtClean="0"/>
              <a:t>When they reach the right size the trees and plants are harvested and chopped up.</a:t>
            </a:r>
            <a:endParaRPr lang="en-US" sz="2800" b="1" dirty="0"/>
          </a:p>
        </p:txBody>
      </p:sp>
      <p:sp>
        <p:nvSpPr>
          <p:cNvPr id="14339" name="Rectangle 3"/>
          <p:cNvSpPr>
            <a:spLocks noGrp="1" noChangeArrowheads="1"/>
          </p:cNvSpPr>
          <p:nvPr>
            <p:ph type="body" idx="1"/>
          </p:nvPr>
        </p:nvSpPr>
        <p:spPr/>
        <p:txBody>
          <a:bodyPr/>
          <a:lstStyle/>
          <a:p>
            <a:pPr marL="0" indent="0">
              <a:buNone/>
            </a:pPr>
            <a:endParaRPr lang="en-US" sz="4000" dirty="0">
              <a:solidFill>
                <a:srgbClr val="FF0000"/>
              </a:solidFill>
            </a:endParaRPr>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67544" y="1620333"/>
            <a:ext cx="8208912" cy="4536504"/>
          </a:xfrm>
          <a:prstGeom prst="rect">
            <a:avLst/>
          </a:prstGeom>
        </p:spPr>
      </p:pic>
    </p:spTree>
    <p:extLst>
      <p:ext uri="{BB962C8B-B14F-4D97-AF65-F5344CB8AC3E}">
        <p14:creationId xmlns:p14="http://schemas.microsoft.com/office/powerpoint/2010/main" val="3509383164"/>
      </p:ext>
    </p:extLst>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a:xfrm>
            <a:off x="467544" y="476672"/>
            <a:ext cx="8229600" cy="1143000"/>
          </a:xfrm>
        </p:spPr>
        <p:txBody>
          <a:bodyPr/>
          <a:lstStyle/>
          <a:p>
            <a:r>
              <a:rPr lang="en-US" sz="2800" b="1" dirty="0" smtClean="0"/>
              <a:t>It is now called biomass.</a:t>
            </a:r>
            <a:endParaRPr lang="en-US" sz="2800" b="1" dirty="0"/>
          </a:p>
        </p:txBody>
      </p:sp>
      <p:sp>
        <p:nvSpPr>
          <p:cNvPr id="14339" name="Rectangle 3"/>
          <p:cNvSpPr>
            <a:spLocks noGrp="1" noChangeArrowheads="1"/>
          </p:cNvSpPr>
          <p:nvPr>
            <p:ph type="body" idx="1"/>
          </p:nvPr>
        </p:nvSpPr>
        <p:spPr/>
        <p:txBody>
          <a:bodyPr/>
          <a:lstStyle/>
          <a:p>
            <a:pPr marL="0" indent="0">
              <a:buNone/>
            </a:pPr>
            <a:endParaRPr lang="en-US" sz="4000" dirty="0">
              <a:solidFill>
                <a:srgbClr val="FF0000"/>
              </a:solidFill>
            </a:endParaRPr>
          </a:p>
        </p:txBody>
      </p:sp>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412776"/>
            <a:ext cx="9144000" cy="5151069"/>
          </a:xfrm>
          <a:prstGeom prst="rect">
            <a:avLst/>
          </a:prstGeom>
        </p:spPr>
      </p:pic>
    </p:spTree>
    <p:extLst>
      <p:ext uri="{BB962C8B-B14F-4D97-AF65-F5344CB8AC3E}">
        <p14:creationId xmlns:p14="http://schemas.microsoft.com/office/powerpoint/2010/main" val="179225659"/>
      </p:ext>
    </p:extLst>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a:xfrm>
            <a:off x="467544" y="476672"/>
            <a:ext cx="8229600" cy="1143000"/>
          </a:xfrm>
        </p:spPr>
        <p:txBody>
          <a:bodyPr/>
          <a:lstStyle/>
          <a:p>
            <a:r>
              <a:rPr lang="en-US" sz="2800" b="1" dirty="0" smtClean="0"/>
              <a:t>The biomass is taken to a type of power station called a combined heat and power plant, or CHP plant for short.</a:t>
            </a:r>
            <a:endParaRPr lang="en-US" sz="2800" b="1" dirty="0"/>
          </a:p>
        </p:txBody>
      </p:sp>
      <p:sp>
        <p:nvSpPr>
          <p:cNvPr id="14339" name="Rectangle 3"/>
          <p:cNvSpPr>
            <a:spLocks noGrp="1" noChangeArrowheads="1"/>
          </p:cNvSpPr>
          <p:nvPr>
            <p:ph type="body" idx="1"/>
          </p:nvPr>
        </p:nvSpPr>
        <p:spPr/>
        <p:txBody>
          <a:bodyPr/>
          <a:lstStyle/>
          <a:p>
            <a:pPr marL="0" indent="0">
              <a:buNone/>
            </a:pPr>
            <a:endParaRPr lang="en-US" sz="4000" dirty="0">
              <a:solidFill>
                <a:srgbClr val="FF0000"/>
              </a:solidFill>
            </a:endParaRPr>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700808"/>
            <a:ext cx="9144000" cy="4978926"/>
          </a:xfrm>
          <a:prstGeom prst="rect">
            <a:avLst/>
          </a:prstGeom>
        </p:spPr>
      </p:pic>
    </p:spTree>
    <p:extLst>
      <p:ext uri="{BB962C8B-B14F-4D97-AF65-F5344CB8AC3E}">
        <p14:creationId xmlns:p14="http://schemas.microsoft.com/office/powerpoint/2010/main" val="4260420588"/>
      </p:ext>
    </p:extLst>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a:xfrm>
            <a:off x="467544" y="476672"/>
            <a:ext cx="8229600" cy="1143000"/>
          </a:xfrm>
        </p:spPr>
        <p:txBody>
          <a:bodyPr/>
          <a:lstStyle/>
          <a:p>
            <a:r>
              <a:rPr lang="en-US" sz="2800" b="1" dirty="0" smtClean="0"/>
              <a:t>The biomass is heated at very high temperatures and heats water to make steam, which is then used to make turbines spin.</a:t>
            </a:r>
            <a:endParaRPr lang="en-US" sz="2800" b="1" dirty="0"/>
          </a:p>
        </p:txBody>
      </p:sp>
      <p:sp>
        <p:nvSpPr>
          <p:cNvPr id="14339" name="Rectangle 3"/>
          <p:cNvSpPr>
            <a:spLocks noGrp="1" noChangeArrowheads="1"/>
          </p:cNvSpPr>
          <p:nvPr>
            <p:ph type="body" idx="1"/>
          </p:nvPr>
        </p:nvSpPr>
        <p:spPr/>
        <p:txBody>
          <a:bodyPr/>
          <a:lstStyle/>
          <a:p>
            <a:pPr marL="0" indent="0">
              <a:buNone/>
            </a:pPr>
            <a:endParaRPr lang="en-US" sz="4000" dirty="0">
              <a:solidFill>
                <a:srgbClr val="FF0000"/>
              </a:solidFill>
            </a:endParaRPr>
          </a:p>
        </p:txBody>
      </p:sp>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700808"/>
            <a:ext cx="9144000" cy="5008287"/>
          </a:xfrm>
          <a:prstGeom prst="rect">
            <a:avLst/>
          </a:prstGeom>
        </p:spPr>
      </p:pic>
    </p:spTree>
    <p:extLst>
      <p:ext uri="{BB962C8B-B14F-4D97-AF65-F5344CB8AC3E}">
        <p14:creationId xmlns:p14="http://schemas.microsoft.com/office/powerpoint/2010/main" val="290621684"/>
      </p:ext>
    </p:extLst>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a:xfrm>
            <a:off x="467544" y="476672"/>
            <a:ext cx="8229600" cy="1143000"/>
          </a:xfrm>
        </p:spPr>
        <p:txBody>
          <a:bodyPr/>
          <a:lstStyle/>
          <a:p>
            <a:r>
              <a:rPr lang="en-US" sz="2800" b="1" dirty="0" smtClean="0"/>
              <a:t>As the turbines spin they drive generators, which make electricity.</a:t>
            </a:r>
            <a:endParaRPr lang="en-US" sz="2800" b="1" dirty="0"/>
          </a:p>
        </p:txBody>
      </p:sp>
      <p:sp>
        <p:nvSpPr>
          <p:cNvPr id="14339" name="Rectangle 3"/>
          <p:cNvSpPr>
            <a:spLocks noGrp="1" noChangeArrowheads="1"/>
          </p:cNvSpPr>
          <p:nvPr>
            <p:ph type="body" idx="1"/>
          </p:nvPr>
        </p:nvSpPr>
        <p:spPr/>
        <p:txBody>
          <a:bodyPr/>
          <a:lstStyle/>
          <a:p>
            <a:pPr marL="0" indent="0">
              <a:buNone/>
            </a:pPr>
            <a:endParaRPr lang="en-US" sz="4000" dirty="0">
              <a:solidFill>
                <a:srgbClr val="FF0000"/>
              </a:solidFill>
            </a:endParaRPr>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628800"/>
            <a:ext cx="9144000" cy="5037828"/>
          </a:xfrm>
          <a:prstGeom prst="rect">
            <a:avLst/>
          </a:prstGeom>
        </p:spPr>
      </p:pic>
    </p:spTree>
    <p:extLst>
      <p:ext uri="{BB962C8B-B14F-4D97-AF65-F5344CB8AC3E}">
        <p14:creationId xmlns:p14="http://schemas.microsoft.com/office/powerpoint/2010/main" val="709664555"/>
      </p:ext>
    </p:extLst>
  </p:cSld>
  <p:clrMapOvr>
    <a:masterClrMapping/>
  </p:clrMapOvr>
  <p:transition/>
  <p:timing>
    <p:tnLst>
      <p:par>
        <p:cTn id="1" dur="indefinite" restart="never" nodeType="tmRoot"/>
      </p:par>
    </p:tn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2_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3_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4_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33</TotalTime>
  <Words>307</Words>
  <Application>Microsoft Office PowerPoint</Application>
  <PresentationFormat>On-screen Show (4:3)</PresentationFormat>
  <Paragraphs>26</Paragraphs>
  <Slides>14</Slides>
  <Notes>1</Notes>
  <HiddenSlides>0</HiddenSlides>
  <MMClips>0</MMClips>
  <ScaleCrop>false</ScaleCrop>
  <HeadingPairs>
    <vt:vector size="4" baseType="variant">
      <vt:variant>
        <vt:lpstr>Theme</vt:lpstr>
      </vt:variant>
      <vt:variant>
        <vt:i4>5</vt:i4>
      </vt:variant>
      <vt:variant>
        <vt:lpstr>Slide Titles</vt:lpstr>
      </vt:variant>
      <vt:variant>
        <vt:i4>14</vt:i4>
      </vt:variant>
    </vt:vector>
  </HeadingPairs>
  <TitlesOfParts>
    <vt:vector size="19" baseType="lpstr">
      <vt:lpstr>Default Design</vt:lpstr>
      <vt:lpstr>1_Default Design</vt:lpstr>
      <vt:lpstr>2_Default Design</vt:lpstr>
      <vt:lpstr>3_Default Design</vt:lpstr>
      <vt:lpstr>4_Default Design</vt:lpstr>
      <vt:lpstr>Combined heat and  power (CHP) plants  </vt:lpstr>
      <vt:lpstr>First …</vt:lpstr>
      <vt:lpstr>Next</vt:lpstr>
      <vt:lpstr>As trees and plants grow they absorb carbon dioxide from the air.</vt:lpstr>
      <vt:lpstr>When they reach the right size the trees and plants are harvested and chopped up.</vt:lpstr>
      <vt:lpstr>It is now called biomass.</vt:lpstr>
      <vt:lpstr>The biomass is taken to a type of power station called a combined heat and power plant, or CHP plant for short.</vt:lpstr>
      <vt:lpstr>The biomass is heated at very high temperatures and heats water to make steam, which is then used to make turbines spin.</vt:lpstr>
      <vt:lpstr>As the turbines spin they drive generators, which make electricity.</vt:lpstr>
      <vt:lpstr>Electricity is sent via cables to homes.</vt:lpstr>
      <vt:lpstr>But the precious energy left in the steam isn’t wasted. Instead of being allowed to escape, when the steam comes out of the turbine it is run out of pipes and is used for heating – often in the building that houses the CHP plant.</vt:lpstr>
      <vt:lpstr>PowerPoint Presentation</vt:lpstr>
      <vt:lpstr>Now …</vt:lpstr>
      <vt:lpstr>Presentation (for classes working in groups only)</vt:lpstr>
    </vt:vector>
  </TitlesOfParts>
  <Company>Springer-SBM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Combined heat and  power (CHP) plants</dc:title>
  <dc:creator>mpl\</dc:creator>
  <cp:lastModifiedBy>mpl\</cp:lastModifiedBy>
  <cp:revision>5</cp:revision>
  <dcterms:created xsi:type="dcterms:W3CDTF">2018-09-24T15:29:36Z</dcterms:created>
  <dcterms:modified xsi:type="dcterms:W3CDTF">2018-10-02T11:09:52Z</dcterms:modified>
</cp:coreProperties>
</file>