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</p:sldIdLst>
  <p:sldSz cx="9144000" cy="5715000" type="screen16x10"/>
  <p:notesSz cx="6858000" cy="9144000"/>
  <p:defaultTextStyle>
    <a:defPPr>
      <a:defRPr lang="en-US"/>
    </a:defPPr>
    <a:lvl1pPr marL="0" algn="l" defTabSz="81043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405216" algn="l" defTabSz="81043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810433" algn="l" defTabSz="81043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215649" algn="l" defTabSz="81043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1620865" algn="l" defTabSz="81043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2026082" algn="l" defTabSz="81043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2431298" algn="l" defTabSz="81043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2836515" algn="l" defTabSz="81043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3241731" algn="l" defTabSz="81043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73B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038" y="18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D7BBB9-1B98-4EE1-B872-43EA88DE2CBF}" type="datetimeFigureOut">
              <a:rPr lang="en-GB" smtClean="0"/>
              <a:t>03/04/2018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D1ACC6-072A-4CCA-9228-DEA556DEBBA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99946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10433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5216" algn="l" defTabSz="810433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10433" algn="l" defTabSz="810433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15649" algn="l" defTabSz="810433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20865" algn="l" defTabSz="810433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26082" algn="l" defTabSz="810433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31298" algn="l" defTabSz="810433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36515" algn="l" defTabSz="810433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41731" algn="l" defTabSz="810433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5357"/>
            <a:ext cx="7772400" cy="122502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052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04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156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208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260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31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365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417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2966B-CC92-4CA3-B47A-6671AAE25975}" type="datetime1">
              <a:rPr lang="en-GB" smtClean="0"/>
              <a:t>03/04/2018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1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760E3-CE46-4900-B520-FDB98C960C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1606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CF31F-B29B-4B46-A1A1-1C6684669E3D}" type="datetime1">
              <a:rPr lang="en-GB" smtClean="0"/>
              <a:t>03/04/2018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1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760E3-CE46-4900-B520-FDB98C960C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57591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28867"/>
            <a:ext cx="2057400" cy="487627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28867"/>
            <a:ext cx="6019800" cy="487627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4359E-9374-407B-9485-C52B64F9AD82}" type="datetime1">
              <a:rPr lang="en-GB" smtClean="0"/>
              <a:t>03/04/2018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1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760E3-CE46-4900-B520-FDB98C960C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627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EFAFF-202E-4BE9-9217-BA53A3CBF568}" type="datetime1">
              <a:rPr lang="en-GB" smtClean="0"/>
              <a:t>03/04/2018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1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760E3-CE46-4900-B520-FDB98C960C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54563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672418"/>
            <a:ext cx="7772400" cy="1135063"/>
          </a:xfrm>
        </p:spPr>
        <p:txBody>
          <a:bodyPr anchor="t"/>
          <a:lstStyle>
            <a:lvl1pPr algn="l">
              <a:defRPr sz="35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521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043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1564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62086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202608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43129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83651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324173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5C6CD-7D59-4E69-B389-572C45A576F0}" type="datetime1">
              <a:rPr lang="en-GB" smtClean="0"/>
              <a:t>03/04/2018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1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760E3-CE46-4900-B520-FDB98C960C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842388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33501"/>
            <a:ext cx="4038600" cy="3771636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33501"/>
            <a:ext cx="4038600" cy="3771636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7C8E3-9D86-4765-BF1F-D6123C900DE5}" type="datetime1">
              <a:rPr lang="en-GB" smtClean="0"/>
              <a:t>03/04/2018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1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760E3-CE46-4900-B520-FDB98C960C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40480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79262"/>
            <a:ext cx="4040188" cy="533135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5216" indent="0">
              <a:buNone/>
              <a:defRPr sz="1800" b="1"/>
            </a:lvl2pPr>
            <a:lvl3pPr marL="810433" indent="0">
              <a:buNone/>
              <a:defRPr sz="1600" b="1"/>
            </a:lvl3pPr>
            <a:lvl4pPr marL="1215649" indent="0">
              <a:buNone/>
              <a:defRPr sz="1400" b="1"/>
            </a:lvl4pPr>
            <a:lvl5pPr marL="1620865" indent="0">
              <a:buNone/>
              <a:defRPr sz="1400" b="1"/>
            </a:lvl5pPr>
            <a:lvl6pPr marL="2026082" indent="0">
              <a:buNone/>
              <a:defRPr sz="1400" b="1"/>
            </a:lvl6pPr>
            <a:lvl7pPr marL="2431298" indent="0">
              <a:buNone/>
              <a:defRPr sz="1400" b="1"/>
            </a:lvl7pPr>
            <a:lvl8pPr marL="2836515" indent="0">
              <a:buNone/>
              <a:defRPr sz="1400" b="1"/>
            </a:lvl8pPr>
            <a:lvl9pPr marL="3241731" indent="0">
              <a:buNone/>
              <a:defRPr sz="14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279262"/>
            <a:ext cx="4041775" cy="533135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5216" indent="0">
              <a:buNone/>
              <a:defRPr sz="1800" b="1"/>
            </a:lvl2pPr>
            <a:lvl3pPr marL="810433" indent="0">
              <a:buNone/>
              <a:defRPr sz="1600" b="1"/>
            </a:lvl3pPr>
            <a:lvl4pPr marL="1215649" indent="0">
              <a:buNone/>
              <a:defRPr sz="1400" b="1"/>
            </a:lvl4pPr>
            <a:lvl5pPr marL="1620865" indent="0">
              <a:buNone/>
              <a:defRPr sz="1400" b="1"/>
            </a:lvl5pPr>
            <a:lvl6pPr marL="2026082" indent="0">
              <a:buNone/>
              <a:defRPr sz="1400" b="1"/>
            </a:lvl6pPr>
            <a:lvl7pPr marL="2431298" indent="0">
              <a:buNone/>
              <a:defRPr sz="1400" b="1"/>
            </a:lvl7pPr>
            <a:lvl8pPr marL="2836515" indent="0">
              <a:buNone/>
              <a:defRPr sz="1400" b="1"/>
            </a:lvl8pPr>
            <a:lvl9pPr marL="3241731" indent="0">
              <a:buNone/>
              <a:defRPr sz="14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1812396"/>
            <a:ext cx="4041775" cy="329274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D5394-3D39-49E6-93BC-0A550901C53B}" type="datetime1">
              <a:rPr lang="en-GB" smtClean="0"/>
              <a:t>03/04/2018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1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760E3-CE46-4900-B520-FDB98C960C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6220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9809DC-4719-4772-8B84-895ED16C63B6}" type="datetime1">
              <a:rPr lang="en-GB" smtClean="0"/>
              <a:t>03/04/2018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1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760E3-CE46-4900-B520-FDB98C960C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00419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2CF8D-3F2B-446E-B0F5-C93804C2D881}" type="datetime1">
              <a:rPr lang="en-GB" smtClean="0"/>
              <a:t>03/04/2018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1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760E3-CE46-4900-B520-FDB98C960C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97981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227543"/>
            <a:ext cx="3008313" cy="968375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227543"/>
            <a:ext cx="5111750" cy="4877594"/>
          </a:xfrm>
        </p:spPr>
        <p:txBody>
          <a:bodyPr/>
          <a:lstStyle>
            <a:lvl1pPr>
              <a:defRPr sz="28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195919"/>
            <a:ext cx="3008313" cy="3909219"/>
          </a:xfrm>
        </p:spPr>
        <p:txBody>
          <a:bodyPr/>
          <a:lstStyle>
            <a:lvl1pPr marL="0" indent="0">
              <a:buNone/>
              <a:defRPr sz="1200"/>
            </a:lvl1pPr>
            <a:lvl2pPr marL="405216" indent="0">
              <a:buNone/>
              <a:defRPr sz="1100"/>
            </a:lvl2pPr>
            <a:lvl3pPr marL="810433" indent="0">
              <a:buNone/>
              <a:defRPr sz="900"/>
            </a:lvl3pPr>
            <a:lvl4pPr marL="1215649" indent="0">
              <a:buNone/>
              <a:defRPr sz="800"/>
            </a:lvl4pPr>
            <a:lvl5pPr marL="1620865" indent="0">
              <a:buNone/>
              <a:defRPr sz="800"/>
            </a:lvl5pPr>
            <a:lvl6pPr marL="2026082" indent="0">
              <a:buNone/>
              <a:defRPr sz="800"/>
            </a:lvl6pPr>
            <a:lvl7pPr marL="2431298" indent="0">
              <a:buNone/>
              <a:defRPr sz="800"/>
            </a:lvl7pPr>
            <a:lvl8pPr marL="2836515" indent="0">
              <a:buNone/>
              <a:defRPr sz="800"/>
            </a:lvl8pPr>
            <a:lvl9pPr marL="3241731" indent="0">
              <a:buNone/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E54E27-F9A5-4AD8-80BB-A08595BE3814}" type="datetime1">
              <a:rPr lang="en-GB" smtClean="0"/>
              <a:t>03/04/2018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1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760E3-CE46-4900-B520-FDB98C960C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94808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2800"/>
            </a:lvl1pPr>
            <a:lvl2pPr marL="405216" indent="0">
              <a:buNone/>
              <a:defRPr sz="2500"/>
            </a:lvl2pPr>
            <a:lvl3pPr marL="810433" indent="0">
              <a:buNone/>
              <a:defRPr sz="2100"/>
            </a:lvl3pPr>
            <a:lvl4pPr marL="1215649" indent="0">
              <a:buNone/>
              <a:defRPr sz="1800"/>
            </a:lvl4pPr>
            <a:lvl5pPr marL="1620865" indent="0">
              <a:buNone/>
              <a:defRPr sz="1800"/>
            </a:lvl5pPr>
            <a:lvl6pPr marL="2026082" indent="0">
              <a:buNone/>
              <a:defRPr sz="1800"/>
            </a:lvl6pPr>
            <a:lvl7pPr marL="2431298" indent="0">
              <a:buNone/>
              <a:defRPr sz="1800"/>
            </a:lvl7pPr>
            <a:lvl8pPr marL="2836515" indent="0">
              <a:buNone/>
              <a:defRPr sz="1800"/>
            </a:lvl8pPr>
            <a:lvl9pPr marL="3241731" indent="0">
              <a:buNone/>
              <a:defRPr sz="18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200"/>
            </a:lvl1pPr>
            <a:lvl2pPr marL="405216" indent="0">
              <a:buNone/>
              <a:defRPr sz="1100"/>
            </a:lvl2pPr>
            <a:lvl3pPr marL="810433" indent="0">
              <a:buNone/>
              <a:defRPr sz="900"/>
            </a:lvl3pPr>
            <a:lvl4pPr marL="1215649" indent="0">
              <a:buNone/>
              <a:defRPr sz="800"/>
            </a:lvl4pPr>
            <a:lvl5pPr marL="1620865" indent="0">
              <a:buNone/>
              <a:defRPr sz="800"/>
            </a:lvl5pPr>
            <a:lvl6pPr marL="2026082" indent="0">
              <a:buNone/>
              <a:defRPr sz="800"/>
            </a:lvl6pPr>
            <a:lvl7pPr marL="2431298" indent="0">
              <a:buNone/>
              <a:defRPr sz="800"/>
            </a:lvl7pPr>
            <a:lvl8pPr marL="2836515" indent="0">
              <a:buNone/>
              <a:defRPr sz="800"/>
            </a:lvl8pPr>
            <a:lvl9pPr marL="3241731" indent="0">
              <a:buNone/>
              <a:defRPr sz="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5CDDD-B37E-48E2-83B0-1DB3C80C558E}" type="datetime1">
              <a:rPr lang="en-GB" smtClean="0"/>
              <a:t>03/04/2018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1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760E3-CE46-4900-B520-FDB98C960C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25236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81043" tIns="40522" rIns="81043" bIns="40522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33501"/>
            <a:ext cx="8229600" cy="3771636"/>
          </a:xfrm>
          <a:prstGeom prst="rect">
            <a:avLst/>
          </a:prstGeom>
        </p:spPr>
        <p:txBody>
          <a:bodyPr vert="horz" lIns="81043" tIns="40522" rIns="81043" bIns="40522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5296961"/>
            <a:ext cx="2133600" cy="304271"/>
          </a:xfrm>
          <a:prstGeom prst="rect">
            <a:avLst/>
          </a:prstGeom>
        </p:spPr>
        <p:txBody>
          <a:bodyPr vert="horz" lIns="81043" tIns="40522" rIns="81043" bIns="40522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3022F2-4575-496F-AE9E-704D48FDED7E}" type="datetime1">
              <a:rPr lang="en-GB" smtClean="0"/>
              <a:t>03/04/2018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5296961"/>
            <a:ext cx="2895600" cy="304271"/>
          </a:xfrm>
          <a:prstGeom prst="rect">
            <a:avLst/>
          </a:prstGeom>
        </p:spPr>
        <p:txBody>
          <a:bodyPr vert="horz" lIns="81043" tIns="40522" rIns="81043" bIns="40522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 smtClean="0"/>
              <a:t>1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5296961"/>
            <a:ext cx="2133600" cy="304271"/>
          </a:xfrm>
          <a:prstGeom prst="rect">
            <a:avLst/>
          </a:prstGeom>
        </p:spPr>
        <p:txBody>
          <a:bodyPr vert="horz" lIns="81043" tIns="40522" rIns="81043" bIns="40522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F760E3-CE46-4900-B520-FDB98C960C2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91524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810433" rtl="0" eaLnBrk="1" latinLnBrk="0" hangingPunct="1">
        <a:spcBef>
          <a:spcPct val="0"/>
        </a:spcBef>
        <a:buNone/>
        <a:defRPr sz="3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3912" indent="-303912" algn="l" defTabSz="810433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477" indent="-253260" algn="l" defTabSz="810433" rtl="0" eaLnBrk="1" latinLnBrk="0" hangingPunct="1">
        <a:spcBef>
          <a:spcPct val="20000"/>
        </a:spcBef>
        <a:buFont typeface="Arial" pitchFamily="34" charset="0"/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013041" indent="-202608" algn="l" defTabSz="810433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418257" indent="-202608" algn="l" defTabSz="810433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3474" indent="-202608" algn="l" defTabSz="810433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28690" indent="-202608" algn="l" defTabSz="810433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33906" indent="-202608" algn="l" defTabSz="810433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39123" indent="-202608" algn="l" defTabSz="810433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44339" indent="-202608" algn="l" defTabSz="810433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1043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5216" algn="l" defTabSz="81043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0433" algn="l" defTabSz="81043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15649" algn="l" defTabSz="81043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20865" algn="l" defTabSz="81043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26082" algn="l" defTabSz="81043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31298" algn="l" defTabSz="81043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36515" algn="l" defTabSz="81043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41731" algn="l" defTabSz="810433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b="1" dirty="0" smtClean="0">
                <a:solidFill>
                  <a:srgbClr val="00B0F0"/>
                </a:solidFill>
              </a:rPr>
              <a:t>The magic </a:t>
            </a:r>
            <a:r>
              <a:rPr lang="en-GB" b="1" dirty="0">
                <a:solidFill>
                  <a:srgbClr val="00B0F0"/>
                </a:solidFill>
              </a:rPr>
              <a:t>c</a:t>
            </a:r>
            <a:r>
              <a:rPr lang="en-GB" b="1" dirty="0" smtClean="0">
                <a:solidFill>
                  <a:srgbClr val="00B0F0"/>
                </a:solidFill>
              </a:rPr>
              <a:t>at</a:t>
            </a:r>
            <a:endParaRPr lang="en-GB" b="1" dirty="0">
              <a:solidFill>
                <a:srgbClr val="00B0F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sz="3000" b="1" dirty="0" smtClean="0">
                <a:solidFill>
                  <a:srgbClr val="D73B8D"/>
                </a:solidFill>
              </a:rPr>
              <a:t>Daily routine</a:t>
            </a:r>
            <a:endParaRPr lang="en-GB" sz="3000" b="1" dirty="0">
              <a:solidFill>
                <a:srgbClr val="D73B8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48262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0" y="5427611"/>
            <a:ext cx="2895600" cy="304271"/>
          </a:xfrm>
        </p:spPr>
        <p:txBody>
          <a:bodyPr/>
          <a:lstStyle/>
          <a:p>
            <a:pPr algn="l"/>
            <a:r>
              <a:rPr lang="en-GB" sz="2400" b="1" dirty="0" smtClean="0">
                <a:solidFill>
                  <a:schemeClr val="tx1"/>
                </a:solidFill>
              </a:rPr>
              <a:t>9</a:t>
            </a:r>
            <a:endParaRPr lang="en-GB" sz="2400" b="1" dirty="0">
              <a:solidFill>
                <a:schemeClr val="tx1"/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0392" y="1561356"/>
            <a:ext cx="5184576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491880" y="2065412"/>
            <a:ext cx="748883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 smtClean="0"/>
              <a:t>I do my </a:t>
            </a:r>
          </a:p>
          <a:p>
            <a:pPr algn="ctr"/>
            <a:r>
              <a:rPr lang="en-GB" sz="6000" dirty="0" smtClean="0"/>
              <a:t>homework</a:t>
            </a:r>
            <a:endParaRPr lang="en-GB" sz="6000" dirty="0"/>
          </a:p>
        </p:txBody>
      </p:sp>
    </p:spTree>
    <p:extLst>
      <p:ext uri="{BB962C8B-B14F-4D97-AF65-F5344CB8AC3E}">
        <p14:creationId xmlns:p14="http://schemas.microsoft.com/office/powerpoint/2010/main" val="3802279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0" y="5427611"/>
            <a:ext cx="2895600" cy="304271"/>
          </a:xfrm>
        </p:spPr>
        <p:txBody>
          <a:bodyPr/>
          <a:lstStyle/>
          <a:p>
            <a:pPr algn="l"/>
            <a:r>
              <a:rPr lang="en-GB" sz="2400" b="1" dirty="0" smtClean="0">
                <a:solidFill>
                  <a:schemeClr val="tx1"/>
                </a:solidFill>
              </a:rPr>
              <a:t>10</a:t>
            </a:r>
            <a:endParaRPr lang="en-GB" sz="2400" b="1" dirty="0">
              <a:solidFill>
                <a:schemeClr val="tx1"/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3528" y="1561356"/>
            <a:ext cx="4773809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203848" y="2569468"/>
            <a:ext cx="74888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 smtClean="0"/>
              <a:t>I watch TV</a:t>
            </a:r>
            <a:endParaRPr lang="en-GB" sz="6000" dirty="0"/>
          </a:p>
        </p:txBody>
      </p:sp>
    </p:spTree>
    <p:extLst>
      <p:ext uri="{BB962C8B-B14F-4D97-AF65-F5344CB8AC3E}">
        <p14:creationId xmlns:p14="http://schemas.microsoft.com/office/powerpoint/2010/main" val="3226935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0" y="5427611"/>
            <a:ext cx="2895600" cy="304271"/>
          </a:xfrm>
        </p:spPr>
        <p:txBody>
          <a:bodyPr/>
          <a:lstStyle/>
          <a:p>
            <a:pPr algn="l"/>
            <a:r>
              <a:rPr lang="en-GB" sz="2400" b="1" dirty="0" smtClean="0">
                <a:solidFill>
                  <a:schemeClr val="tx1"/>
                </a:solidFill>
              </a:rPr>
              <a:t>11</a:t>
            </a:r>
            <a:endParaRPr lang="en-GB" sz="2400" b="1" dirty="0">
              <a:solidFill>
                <a:schemeClr val="tx1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135" y="1489348"/>
            <a:ext cx="5518439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563888" y="2353444"/>
            <a:ext cx="748883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 smtClean="0"/>
              <a:t>I eat my </a:t>
            </a:r>
          </a:p>
          <a:p>
            <a:pPr algn="ctr"/>
            <a:r>
              <a:rPr lang="en-GB" sz="6000" dirty="0" smtClean="0"/>
              <a:t>dinner</a:t>
            </a:r>
            <a:endParaRPr lang="en-GB" sz="6000" dirty="0"/>
          </a:p>
        </p:txBody>
      </p:sp>
    </p:spTree>
    <p:extLst>
      <p:ext uri="{BB962C8B-B14F-4D97-AF65-F5344CB8AC3E}">
        <p14:creationId xmlns:p14="http://schemas.microsoft.com/office/powerpoint/2010/main" val="585617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0" y="5427611"/>
            <a:ext cx="2895600" cy="304271"/>
          </a:xfrm>
        </p:spPr>
        <p:txBody>
          <a:bodyPr/>
          <a:lstStyle/>
          <a:p>
            <a:pPr algn="l"/>
            <a:r>
              <a:rPr lang="en-GB" sz="2400" b="1" dirty="0" smtClean="0">
                <a:solidFill>
                  <a:schemeClr val="tx1"/>
                </a:solidFill>
              </a:rPr>
              <a:t>12</a:t>
            </a:r>
            <a:endParaRPr lang="en-GB" sz="2400" b="1" dirty="0">
              <a:solidFill>
                <a:schemeClr val="tx1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8083" y="1561356"/>
            <a:ext cx="5290021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635896" y="2149157"/>
            <a:ext cx="748883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 smtClean="0"/>
              <a:t>I get ready </a:t>
            </a:r>
          </a:p>
          <a:p>
            <a:pPr algn="ctr"/>
            <a:r>
              <a:rPr lang="en-GB" sz="6000" dirty="0" smtClean="0"/>
              <a:t>for bed</a:t>
            </a:r>
            <a:endParaRPr lang="en-GB" sz="6000" dirty="0"/>
          </a:p>
        </p:txBody>
      </p:sp>
    </p:spTree>
    <p:extLst>
      <p:ext uri="{BB962C8B-B14F-4D97-AF65-F5344CB8AC3E}">
        <p14:creationId xmlns:p14="http://schemas.microsoft.com/office/powerpoint/2010/main" val="1885981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0" y="5427611"/>
            <a:ext cx="2895600" cy="304271"/>
          </a:xfrm>
        </p:spPr>
        <p:txBody>
          <a:bodyPr/>
          <a:lstStyle/>
          <a:p>
            <a:pPr algn="l"/>
            <a:r>
              <a:rPr lang="en-GB" sz="2400" b="1" dirty="0" smtClean="0">
                <a:solidFill>
                  <a:schemeClr val="tx1"/>
                </a:solidFill>
              </a:rPr>
              <a:t>13</a:t>
            </a:r>
            <a:endParaRPr lang="en-GB" sz="2400" b="1" dirty="0">
              <a:solidFill>
                <a:schemeClr val="tx1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0" r="2852" b="2874"/>
          <a:stretch/>
        </p:blipFill>
        <p:spPr bwMode="auto">
          <a:xfrm>
            <a:off x="827584" y="1318801"/>
            <a:ext cx="7128791" cy="37709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3549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0" y="5427611"/>
            <a:ext cx="2895600" cy="304271"/>
          </a:xfrm>
        </p:spPr>
        <p:txBody>
          <a:bodyPr/>
          <a:lstStyle/>
          <a:p>
            <a:pPr algn="l"/>
            <a:r>
              <a:rPr lang="en-GB" sz="2400" b="1" dirty="0" smtClean="0">
                <a:solidFill>
                  <a:schemeClr val="tx1"/>
                </a:solidFill>
              </a:rPr>
              <a:t>14</a:t>
            </a:r>
            <a:endParaRPr lang="en-GB" sz="2400" b="1" dirty="0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04048" y="2228702"/>
            <a:ext cx="367240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dirty="0" smtClean="0"/>
              <a:t>In the </a:t>
            </a:r>
          </a:p>
          <a:p>
            <a:r>
              <a:rPr lang="en-GB" sz="6000" dirty="0" smtClean="0"/>
              <a:t>morning …</a:t>
            </a:r>
            <a:endParaRPr lang="en-GB" sz="6000" dirty="0"/>
          </a:p>
        </p:txBody>
      </p:sp>
      <p:pic>
        <p:nvPicPr>
          <p:cNvPr id="4098" name="Picture 2" descr="L:\EDITORIAL\OSE\COMMISSIONED CONTENT\YOUNG LEARNERS\The magic cat\lesson 4 Daily Routines\Images\1314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706408"/>
            <a:ext cx="4718724" cy="3167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L:\EDITORIAL\OSE\COMMISSIONED CONTENT\YOUNG LEARNERS\The magic cat\lesson 4 Daily Routines\Images\6939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1345332"/>
            <a:ext cx="2057217" cy="2176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5935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0" y="5427611"/>
            <a:ext cx="2895600" cy="304271"/>
          </a:xfrm>
        </p:spPr>
        <p:txBody>
          <a:bodyPr/>
          <a:lstStyle/>
          <a:p>
            <a:pPr algn="l"/>
            <a:r>
              <a:rPr lang="en-GB" sz="2400" b="1" dirty="0" smtClean="0">
                <a:solidFill>
                  <a:schemeClr val="tx1"/>
                </a:solidFill>
              </a:rPr>
              <a:t>15</a:t>
            </a:r>
            <a:endParaRPr lang="en-GB" sz="2400" b="1" dirty="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932040" y="2338054"/>
            <a:ext cx="748883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dirty="0" smtClean="0"/>
              <a:t>In the </a:t>
            </a:r>
          </a:p>
          <a:p>
            <a:r>
              <a:rPr lang="en-GB" sz="6000" dirty="0" smtClean="0"/>
              <a:t>afternoon …</a:t>
            </a:r>
            <a:endParaRPr lang="en-GB" sz="6000" dirty="0"/>
          </a:p>
        </p:txBody>
      </p:sp>
      <p:pic>
        <p:nvPicPr>
          <p:cNvPr id="3074" name="Picture 2" descr="L:\EDITORIAL\OSE\COMMISSIONED CONTENT\YOUNG LEARNERS\The magic cat\lesson 4 Daily Routines\Images\1363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633364"/>
            <a:ext cx="4464496" cy="3348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L:\EDITORIAL\OSE\COMMISSIONED CONTENT\YOUNG LEARNERS\The magic cat\lesson 4 Daily Routines\Images\6939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5870" y="1633364"/>
            <a:ext cx="1704602" cy="1877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8715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0" y="5427611"/>
            <a:ext cx="2895600" cy="304271"/>
          </a:xfrm>
        </p:spPr>
        <p:txBody>
          <a:bodyPr/>
          <a:lstStyle/>
          <a:p>
            <a:pPr algn="l"/>
            <a:r>
              <a:rPr lang="en-GB" sz="2400" b="1" dirty="0" smtClean="0">
                <a:solidFill>
                  <a:schemeClr val="tx1"/>
                </a:solidFill>
              </a:rPr>
              <a:t>16</a:t>
            </a:r>
            <a:endParaRPr lang="en-GB" sz="2400" b="1" dirty="0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220072" y="2497460"/>
            <a:ext cx="446449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6000" dirty="0" smtClean="0"/>
              <a:t>In the </a:t>
            </a:r>
          </a:p>
          <a:p>
            <a:r>
              <a:rPr lang="en-GB" sz="6000" dirty="0" smtClean="0"/>
              <a:t>evening …</a:t>
            </a:r>
            <a:endParaRPr lang="en-GB" sz="6000" dirty="0"/>
          </a:p>
        </p:txBody>
      </p:sp>
      <p:pic>
        <p:nvPicPr>
          <p:cNvPr id="2050" name="Picture 2" descr="L:\EDITORIAL\OSE\COMMISSIONED CONTENT\YOUNG LEARNERS\The magic cat\lesson 4 Daily Routines\Images\10297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46759"/>
            <a:ext cx="4824536" cy="3191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L:\EDITORIAL\OSE\COMMISSIONED CONTENT\YOUNG LEARNERS\The magic cat\lesson 4 Daily Routines\Images\6939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2630" y="1849388"/>
            <a:ext cx="1811858" cy="1903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0134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-10474" y="5410729"/>
            <a:ext cx="2895600" cy="304271"/>
          </a:xfrm>
        </p:spPr>
        <p:txBody>
          <a:bodyPr/>
          <a:lstStyle/>
          <a:p>
            <a:pPr algn="l"/>
            <a:r>
              <a:rPr lang="en-GB" sz="2400" b="1" dirty="0" smtClean="0">
                <a:solidFill>
                  <a:schemeClr val="tx1"/>
                </a:solidFill>
              </a:rPr>
              <a:t>1</a:t>
            </a:r>
            <a:endParaRPr lang="en-GB" sz="2400" b="1" dirty="0">
              <a:solidFill>
                <a:schemeClr val="tx1"/>
              </a:solidFill>
            </a:endParaRPr>
          </a:p>
        </p:txBody>
      </p:sp>
      <p:pic>
        <p:nvPicPr>
          <p:cNvPr id="1026" name="Picture 2" descr="L:\EDITORIAL\OSE\COMMISSIONED CONTENT\YOUNG LEARNERS\The magic cat\lesson 4 Daily Routines\Images\13717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5" y="1057300"/>
            <a:ext cx="3130576" cy="208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L:\EDITORIAL\OSE\COMMISSIONED CONTENT\YOUNG LEARNERS\The magic cat\lesson 4 Daily Routines\Images\13731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7196" y="1057300"/>
            <a:ext cx="3131148" cy="208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L:\EDITORIAL\OSE\COMMISSIONED CONTENT\YOUNG LEARNERS\The magic cat\lesson 4 Daily Routines\Images\13733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5" y="3313550"/>
            <a:ext cx="3131998" cy="208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L:\EDITORIAL\OSE\COMMISSIONED CONTENT\YOUNG LEARNERS\The magic cat\lesson 4 Daily Routines\Images\13800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6662" y="3312000"/>
            <a:ext cx="3131682" cy="2087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3424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0" y="5410729"/>
            <a:ext cx="2895600" cy="304271"/>
          </a:xfrm>
        </p:spPr>
        <p:txBody>
          <a:bodyPr/>
          <a:lstStyle/>
          <a:p>
            <a:pPr algn="l"/>
            <a:r>
              <a:rPr lang="en-GB" sz="2400" b="1" dirty="0">
                <a:solidFill>
                  <a:schemeClr val="tx1"/>
                </a:solidFill>
              </a:rPr>
              <a:t>2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519" y="1561356"/>
            <a:ext cx="5290019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275856" y="2497460"/>
            <a:ext cx="74888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 smtClean="0"/>
              <a:t>I get up</a:t>
            </a:r>
            <a:endParaRPr lang="en-GB" sz="6000" dirty="0"/>
          </a:p>
        </p:txBody>
      </p:sp>
    </p:spTree>
    <p:extLst>
      <p:ext uri="{BB962C8B-B14F-4D97-AF65-F5344CB8AC3E}">
        <p14:creationId xmlns:p14="http://schemas.microsoft.com/office/powerpoint/2010/main" val="34148780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0" y="5410729"/>
            <a:ext cx="2895600" cy="304271"/>
          </a:xfrm>
        </p:spPr>
        <p:txBody>
          <a:bodyPr/>
          <a:lstStyle/>
          <a:p>
            <a:pPr algn="l"/>
            <a:r>
              <a:rPr lang="en-GB" sz="2400" b="1" dirty="0">
                <a:solidFill>
                  <a:schemeClr val="tx1"/>
                </a:solidFill>
              </a:rPr>
              <a:t>3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3528" y="1489348"/>
            <a:ext cx="4968552" cy="3626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131840" y="2148355"/>
            <a:ext cx="748883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 smtClean="0"/>
              <a:t>I brush </a:t>
            </a:r>
          </a:p>
          <a:p>
            <a:pPr algn="ctr"/>
            <a:r>
              <a:rPr lang="en-GB" sz="6000" dirty="0" smtClean="0"/>
              <a:t>my teeth</a:t>
            </a:r>
            <a:endParaRPr lang="en-GB" sz="6000" dirty="0"/>
          </a:p>
        </p:txBody>
      </p:sp>
    </p:spTree>
    <p:extLst>
      <p:ext uri="{BB962C8B-B14F-4D97-AF65-F5344CB8AC3E}">
        <p14:creationId xmlns:p14="http://schemas.microsoft.com/office/powerpoint/2010/main" val="25499265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0" y="5410729"/>
            <a:ext cx="2895600" cy="304271"/>
          </a:xfrm>
        </p:spPr>
        <p:txBody>
          <a:bodyPr/>
          <a:lstStyle/>
          <a:p>
            <a:pPr algn="l"/>
            <a:r>
              <a:rPr lang="en-GB" sz="2400" b="1" dirty="0">
                <a:solidFill>
                  <a:schemeClr val="tx1"/>
                </a:solidFill>
              </a:rPr>
              <a:t>4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59632" y="1031353"/>
            <a:ext cx="3293102" cy="4490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043863" y="2065412"/>
            <a:ext cx="748883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 smtClean="0"/>
              <a:t>I have my </a:t>
            </a:r>
          </a:p>
          <a:p>
            <a:pPr algn="ctr"/>
            <a:r>
              <a:rPr lang="en-GB" sz="6000" dirty="0" smtClean="0"/>
              <a:t>breakfast</a:t>
            </a:r>
            <a:endParaRPr lang="en-GB" sz="6000" dirty="0"/>
          </a:p>
        </p:txBody>
      </p:sp>
    </p:spTree>
    <p:extLst>
      <p:ext uri="{BB962C8B-B14F-4D97-AF65-F5344CB8AC3E}">
        <p14:creationId xmlns:p14="http://schemas.microsoft.com/office/powerpoint/2010/main" val="8983183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0" y="5410729"/>
            <a:ext cx="2895600" cy="304271"/>
          </a:xfrm>
        </p:spPr>
        <p:txBody>
          <a:bodyPr/>
          <a:lstStyle/>
          <a:p>
            <a:pPr algn="l"/>
            <a:r>
              <a:rPr lang="en-GB" sz="2400" b="1" dirty="0">
                <a:solidFill>
                  <a:schemeClr val="tx1"/>
                </a:solidFill>
              </a:rPr>
              <a:t>5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92022" y="985292"/>
            <a:ext cx="3007970" cy="4511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771800" y="2065412"/>
            <a:ext cx="748883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 smtClean="0"/>
              <a:t>I get </a:t>
            </a:r>
          </a:p>
          <a:p>
            <a:pPr algn="ctr"/>
            <a:r>
              <a:rPr lang="en-GB" sz="6000" dirty="0" smtClean="0"/>
              <a:t>dressed</a:t>
            </a:r>
            <a:endParaRPr lang="en-GB" sz="6000" dirty="0"/>
          </a:p>
        </p:txBody>
      </p:sp>
    </p:spTree>
    <p:extLst>
      <p:ext uri="{BB962C8B-B14F-4D97-AF65-F5344CB8AC3E}">
        <p14:creationId xmlns:p14="http://schemas.microsoft.com/office/powerpoint/2010/main" val="3402205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0" y="5410729"/>
            <a:ext cx="2895600" cy="304271"/>
          </a:xfrm>
        </p:spPr>
        <p:txBody>
          <a:bodyPr/>
          <a:lstStyle/>
          <a:p>
            <a:pPr algn="l"/>
            <a:r>
              <a:rPr lang="en-GB" sz="2400" b="1" dirty="0" smtClean="0">
                <a:solidFill>
                  <a:schemeClr val="tx1"/>
                </a:solidFill>
              </a:rPr>
              <a:t>6</a:t>
            </a:r>
            <a:endParaRPr lang="en-GB" sz="2400" b="1" dirty="0">
              <a:solidFill>
                <a:schemeClr val="tx1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62508" y="985291"/>
            <a:ext cx="2993468" cy="4502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627784" y="2137420"/>
            <a:ext cx="748883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 smtClean="0"/>
              <a:t>I comb </a:t>
            </a:r>
          </a:p>
          <a:p>
            <a:pPr algn="ctr"/>
            <a:r>
              <a:rPr lang="en-GB" sz="6000" dirty="0" smtClean="0"/>
              <a:t>my hair</a:t>
            </a:r>
            <a:endParaRPr lang="en-GB" sz="6000" dirty="0"/>
          </a:p>
        </p:txBody>
      </p:sp>
    </p:spTree>
    <p:extLst>
      <p:ext uri="{BB962C8B-B14F-4D97-AF65-F5344CB8AC3E}">
        <p14:creationId xmlns:p14="http://schemas.microsoft.com/office/powerpoint/2010/main" val="788620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0" y="5410729"/>
            <a:ext cx="2895600" cy="304271"/>
          </a:xfrm>
        </p:spPr>
        <p:txBody>
          <a:bodyPr/>
          <a:lstStyle/>
          <a:p>
            <a:pPr algn="l"/>
            <a:r>
              <a:rPr lang="en-GB" sz="2400" b="1" dirty="0">
                <a:solidFill>
                  <a:schemeClr val="tx1"/>
                </a:solidFill>
              </a:rPr>
              <a:t>7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03648" y="985292"/>
            <a:ext cx="2994590" cy="4585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563888" y="1921396"/>
            <a:ext cx="572412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 smtClean="0"/>
              <a:t>I put my </a:t>
            </a:r>
          </a:p>
          <a:p>
            <a:pPr algn="ctr"/>
            <a:r>
              <a:rPr lang="en-GB" sz="6000" dirty="0" smtClean="0"/>
              <a:t>shoes on</a:t>
            </a:r>
            <a:endParaRPr lang="en-GB" sz="6000" dirty="0"/>
          </a:p>
        </p:txBody>
      </p:sp>
    </p:spTree>
    <p:extLst>
      <p:ext uri="{BB962C8B-B14F-4D97-AF65-F5344CB8AC3E}">
        <p14:creationId xmlns:p14="http://schemas.microsoft.com/office/powerpoint/2010/main" val="1910874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0" y="5427611"/>
            <a:ext cx="2895600" cy="304271"/>
          </a:xfrm>
        </p:spPr>
        <p:txBody>
          <a:bodyPr/>
          <a:lstStyle/>
          <a:p>
            <a:pPr algn="l"/>
            <a:r>
              <a:rPr lang="en-GB" sz="2400" b="1" dirty="0">
                <a:solidFill>
                  <a:schemeClr val="tx1"/>
                </a:solidFill>
              </a:rPr>
              <a:t>8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504" y="1489348"/>
            <a:ext cx="5507461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563888" y="2224382"/>
            <a:ext cx="748883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6000" dirty="0" smtClean="0"/>
              <a:t>I walk </a:t>
            </a:r>
          </a:p>
          <a:p>
            <a:pPr algn="ctr"/>
            <a:r>
              <a:rPr lang="en-GB" sz="6000" dirty="0" smtClean="0"/>
              <a:t>to school</a:t>
            </a:r>
            <a:endParaRPr lang="en-GB" sz="6000" dirty="0"/>
          </a:p>
        </p:txBody>
      </p:sp>
    </p:spTree>
    <p:extLst>
      <p:ext uri="{BB962C8B-B14F-4D97-AF65-F5344CB8AC3E}">
        <p14:creationId xmlns:p14="http://schemas.microsoft.com/office/powerpoint/2010/main" val="621449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383</TotalTime>
  <Words>76</Words>
  <Application>Microsoft Office PowerPoint</Application>
  <PresentationFormat>On-screen Show (16:10)</PresentationFormat>
  <Paragraphs>44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The magic cat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Springer-SBM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Magic Cat</dc:title>
  <dc:creator>mpl\</dc:creator>
  <cp:lastModifiedBy>Slatter, Rachel</cp:lastModifiedBy>
  <cp:revision>31</cp:revision>
  <dcterms:created xsi:type="dcterms:W3CDTF">2018-01-30T16:31:46Z</dcterms:created>
  <dcterms:modified xsi:type="dcterms:W3CDTF">2018-04-03T15:37:37Z</dcterms:modified>
</cp:coreProperties>
</file>