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7" r:id="rId10"/>
    <p:sldId id="268" r:id="rId11"/>
    <p:sldId id="269" r:id="rId12"/>
    <p:sldId id="270" r:id="rId13"/>
    <p:sldId id="271" r:id="rId14"/>
    <p:sldId id="272" r:id="rId15"/>
    <p:sldId id="273" r:id="rId16"/>
  </p:sldIdLst>
  <p:sldSz cx="9144000" cy="5715000" type="screen16x10"/>
  <p:notesSz cx="6858000" cy="9144000"/>
  <p:defaultTextStyle>
    <a:defPPr>
      <a:defRPr lang="en-US"/>
    </a:defPPr>
    <a:lvl1pPr marL="0" algn="l" defTabSz="81043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405216" algn="l" defTabSz="81043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810433" algn="l" defTabSz="81043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215649" algn="l" defTabSz="81043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1620865" algn="l" defTabSz="81043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2026082" algn="l" defTabSz="81043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2431298" algn="l" defTabSz="81043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2836515" algn="l" defTabSz="81043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3241731" algn="l" defTabSz="81043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73B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086" y="-138"/>
      </p:cViewPr>
      <p:guideLst>
        <p:guide orient="horz" pos="180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D7BBB9-1B98-4EE1-B872-43EA88DE2CBF}" type="datetimeFigureOut">
              <a:rPr lang="en-GB" smtClean="0"/>
              <a:t>23/03/2018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D1ACC6-072A-4CCA-9228-DEA556DEBB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99946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10433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405216" algn="l" defTabSz="810433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810433" algn="l" defTabSz="810433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1215649" algn="l" defTabSz="810433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1620865" algn="l" defTabSz="810433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026082" algn="l" defTabSz="810433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431298" algn="l" defTabSz="810433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2836515" algn="l" defTabSz="810433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241731" algn="l" defTabSz="810433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75357"/>
            <a:ext cx="7772400" cy="12250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05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104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156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208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260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312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365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417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2966B-CC92-4CA3-B47A-6671AAE25975}" type="datetime1">
              <a:rPr lang="en-GB" smtClean="0"/>
              <a:t>23/03/2018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760E3-CE46-4900-B520-FDB98C960C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16064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CF31F-B29B-4B46-A1A1-1C6684669E3D}" type="datetime1">
              <a:rPr lang="en-GB" smtClean="0"/>
              <a:t>23/03/2018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760E3-CE46-4900-B520-FDB98C960C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57591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28867"/>
            <a:ext cx="2057400" cy="487627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867"/>
            <a:ext cx="6019800" cy="487627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4359E-9374-407B-9485-C52B64F9AD82}" type="datetime1">
              <a:rPr lang="en-GB" smtClean="0"/>
              <a:t>23/03/2018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760E3-CE46-4900-B520-FDB98C960C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62769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EFAFF-202E-4BE9-9217-BA53A3CBF568}" type="datetime1">
              <a:rPr lang="en-GB" smtClean="0"/>
              <a:t>23/03/2018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760E3-CE46-4900-B520-FDB98C960C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5456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72418"/>
            <a:ext cx="7772400" cy="1135063"/>
          </a:xfrm>
        </p:spPr>
        <p:txBody>
          <a:bodyPr anchor="t"/>
          <a:lstStyle>
            <a:lvl1pPr algn="l">
              <a:defRPr sz="35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0521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81043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21564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62086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202608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43129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8365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324173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5C6CD-7D59-4E69-B389-572C45A576F0}" type="datetime1">
              <a:rPr lang="en-GB" smtClean="0"/>
              <a:t>23/03/2018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760E3-CE46-4900-B520-FDB98C960C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42388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33501"/>
            <a:ext cx="4038600" cy="3771636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33501"/>
            <a:ext cx="4038600" cy="3771636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7C8E3-9D86-4765-BF1F-D6123C900DE5}" type="datetime1">
              <a:rPr lang="en-GB" smtClean="0"/>
              <a:t>23/03/2018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760E3-CE46-4900-B520-FDB98C960C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40480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9262"/>
            <a:ext cx="4040188" cy="533135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5216" indent="0">
              <a:buNone/>
              <a:defRPr sz="1800" b="1"/>
            </a:lvl2pPr>
            <a:lvl3pPr marL="810433" indent="0">
              <a:buNone/>
              <a:defRPr sz="1600" b="1"/>
            </a:lvl3pPr>
            <a:lvl4pPr marL="1215649" indent="0">
              <a:buNone/>
              <a:defRPr sz="1400" b="1"/>
            </a:lvl4pPr>
            <a:lvl5pPr marL="1620865" indent="0">
              <a:buNone/>
              <a:defRPr sz="1400" b="1"/>
            </a:lvl5pPr>
            <a:lvl6pPr marL="2026082" indent="0">
              <a:buNone/>
              <a:defRPr sz="1400" b="1"/>
            </a:lvl6pPr>
            <a:lvl7pPr marL="2431298" indent="0">
              <a:buNone/>
              <a:defRPr sz="1400" b="1"/>
            </a:lvl7pPr>
            <a:lvl8pPr marL="2836515" indent="0">
              <a:buNone/>
              <a:defRPr sz="1400" b="1"/>
            </a:lvl8pPr>
            <a:lvl9pPr marL="3241731" indent="0">
              <a:buNone/>
              <a:defRPr sz="14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279262"/>
            <a:ext cx="4041775" cy="533135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5216" indent="0">
              <a:buNone/>
              <a:defRPr sz="1800" b="1"/>
            </a:lvl2pPr>
            <a:lvl3pPr marL="810433" indent="0">
              <a:buNone/>
              <a:defRPr sz="1600" b="1"/>
            </a:lvl3pPr>
            <a:lvl4pPr marL="1215649" indent="0">
              <a:buNone/>
              <a:defRPr sz="1400" b="1"/>
            </a:lvl4pPr>
            <a:lvl5pPr marL="1620865" indent="0">
              <a:buNone/>
              <a:defRPr sz="1400" b="1"/>
            </a:lvl5pPr>
            <a:lvl6pPr marL="2026082" indent="0">
              <a:buNone/>
              <a:defRPr sz="1400" b="1"/>
            </a:lvl6pPr>
            <a:lvl7pPr marL="2431298" indent="0">
              <a:buNone/>
              <a:defRPr sz="1400" b="1"/>
            </a:lvl7pPr>
            <a:lvl8pPr marL="2836515" indent="0">
              <a:buNone/>
              <a:defRPr sz="1400" b="1"/>
            </a:lvl8pPr>
            <a:lvl9pPr marL="3241731" indent="0">
              <a:buNone/>
              <a:defRPr sz="14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812396"/>
            <a:ext cx="4041775" cy="329274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D5394-3D39-49E6-93BC-0A550901C53B}" type="datetime1">
              <a:rPr lang="en-GB" smtClean="0"/>
              <a:t>23/03/2018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760E3-CE46-4900-B520-FDB98C960C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6220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809DC-4719-4772-8B84-895ED16C63B6}" type="datetime1">
              <a:rPr lang="en-GB" smtClean="0"/>
              <a:t>23/03/2018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760E3-CE46-4900-B520-FDB98C960C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00419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2CF8D-3F2B-446E-B0F5-C93804C2D881}" type="datetime1">
              <a:rPr lang="en-GB" smtClean="0"/>
              <a:t>23/03/2018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760E3-CE46-4900-B520-FDB98C960C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97981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227543"/>
            <a:ext cx="3008313" cy="968375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27543"/>
            <a:ext cx="5111750" cy="4877594"/>
          </a:xfrm>
        </p:spPr>
        <p:txBody>
          <a:bodyPr/>
          <a:lstStyle>
            <a:lvl1pPr>
              <a:defRPr sz="2800"/>
            </a:lvl1pPr>
            <a:lvl2pPr>
              <a:defRPr sz="25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195919"/>
            <a:ext cx="3008313" cy="3909219"/>
          </a:xfrm>
        </p:spPr>
        <p:txBody>
          <a:bodyPr/>
          <a:lstStyle>
            <a:lvl1pPr marL="0" indent="0">
              <a:buNone/>
              <a:defRPr sz="1200"/>
            </a:lvl1pPr>
            <a:lvl2pPr marL="405216" indent="0">
              <a:buNone/>
              <a:defRPr sz="1100"/>
            </a:lvl2pPr>
            <a:lvl3pPr marL="810433" indent="0">
              <a:buNone/>
              <a:defRPr sz="900"/>
            </a:lvl3pPr>
            <a:lvl4pPr marL="1215649" indent="0">
              <a:buNone/>
              <a:defRPr sz="800"/>
            </a:lvl4pPr>
            <a:lvl5pPr marL="1620865" indent="0">
              <a:buNone/>
              <a:defRPr sz="800"/>
            </a:lvl5pPr>
            <a:lvl6pPr marL="2026082" indent="0">
              <a:buNone/>
              <a:defRPr sz="800"/>
            </a:lvl6pPr>
            <a:lvl7pPr marL="2431298" indent="0">
              <a:buNone/>
              <a:defRPr sz="800"/>
            </a:lvl7pPr>
            <a:lvl8pPr marL="2836515" indent="0">
              <a:buNone/>
              <a:defRPr sz="800"/>
            </a:lvl8pPr>
            <a:lvl9pPr marL="3241731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54E27-F9A5-4AD8-80BB-A08595BE3814}" type="datetime1">
              <a:rPr lang="en-GB" smtClean="0"/>
              <a:t>23/03/2018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760E3-CE46-4900-B520-FDB98C960C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9480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2800"/>
            </a:lvl1pPr>
            <a:lvl2pPr marL="405216" indent="0">
              <a:buNone/>
              <a:defRPr sz="2500"/>
            </a:lvl2pPr>
            <a:lvl3pPr marL="810433" indent="0">
              <a:buNone/>
              <a:defRPr sz="2100"/>
            </a:lvl3pPr>
            <a:lvl4pPr marL="1215649" indent="0">
              <a:buNone/>
              <a:defRPr sz="1800"/>
            </a:lvl4pPr>
            <a:lvl5pPr marL="1620865" indent="0">
              <a:buNone/>
              <a:defRPr sz="1800"/>
            </a:lvl5pPr>
            <a:lvl6pPr marL="2026082" indent="0">
              <a:buNone/>
              <a:defRPr sz="1800"/>
            </a:lvl6pPr>
            <a:lvl7pPr marL="2431298" indent="0">
              <a:buNone/>
              <a:defRPr sz="1800"/>
            </a:lvl7pPr>
            <a:lvl8pPr marL="2836515" indent="0">
              <a:buNone/>
              <a:defRPr sz="1800"/>
            </a:lvl8pPr>
            <a:lvl9pPr marL="3241731" indent="0">
              <a:buNone/>
              <a:defRPr sz="18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200"/>
            </a:lvl1pPr>
            <a:lvl2pPr marL="405216" indent="0">
              <a:buNone/>
              <a:defRPr sz="1100"/>
            </a:lvl2pPr>
            <a:lvl3pPr marL="810433" indent="0">
              <a:buNone/>
              <a:defRPr sz="900"/>
            </a:lvl3pPr>
            <a:lvl4pPr marL="1215649" indent="0">
              <a:buNone/>
              <a:defRPr sz="800"/>
            </a:lvl4pPr>
            <a:lvl5pPr marL="1620865" indent="0">
              <a:buNone/>
              <a:defRPr sz="800"/>
            </a:lvl5pPr>
            <a:lvl6pPr marL="2026082" indent="0">
              <a:buNone/>
              <a:defRPr sz="800"/>
            </a:lvl6pPr>
            <a:lvl7pPr marL="2431298" indent="0">
              <a:buNone/>
              <a:defRPr sz="800"/>
            </a:lvl7pPr>
            <a:lvl8pPr marL="2836515" indent="0">
              <a:buNone/>
              <a:defRPr sz="800"/>
            </a:lvl8pPr>
            <a:lvl9pPr marL="3241731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5CDDD-B37E-48E2-83B0-1DB3C80C558E}" type="datetime1">
              <a:rPr lang="en-GB" smtClean="0"/>
              <a:t>23/03/2018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760E3-CE46-4900-B520-FDB98C960C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25236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81043" tIns="40522" rIns="81043" bIns="40522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33501"/>
            <a:ext cx="8229600" cy="3771636"/>
          </a:xfrm>
          <a:prstGeom prst="rect">
            <a:avLst/>
          </a:prstGeom>
        </p:spPr>
        <p:txBody>
          <a:bodyPr vert="horz" lIns="81043" tIns="40522" rIns="81043" bIns="40522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296961"/>
            <a:ext cx="2133600" cy="304271"/>
          </a:xfrm>
          <a:prstGeom prst="rect">
            <a:avLst/>
          </a:prstGeom>
        </p:spPr>
        <p:txBody>
          <a:bodyPr vert="horz" lIns="81043" tIns="40522" rIns="81043" bIns="40522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3022F2-4575-496F-AE9E-704D48FDED7E}" type="datetime1">
              <a:rPr lang="en-GB" smtClean="0"/>
              <a:t>23/03/2018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296961"/>
            <a:ext cx="2895600" cy="304271"/>
          </a:xfrm>
          <a:prstGeom prst="rect">
            <a:avLst/>
          </a:prstGeom>
        </p:spPr>
        <p:txBody>
          <a:bodyPr vert="horz" lIns="81043" tIns="40522" rIns="81043" bIns="40522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296961"/>
            <a:ext cx="2133600" cy="304271"/>
          </a:xfrm>
          <a:prstGeom prst="rect">
            <a:avLst/>
          </a:prstGeom>
        </p:spPr>
        <p:txBody>
          <a:bodyPr vert="horz" lIns="81043" tIns="40522" rIns="81043" bIns="40522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F760E3-CE46-4900-B520-FDB98C960C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9152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810433" rtl="0" eaLnBrk="1" latinLnBrk="0" hangingPunct="1">
        <a:spcBef>
          <a:spcPct val="0"/>
        </a:spcBef>
        <a:buNone/>
        <a:defRPr sz="3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3912" indent="-303912" algn="l" defTabSz="810433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477" indent="-253260" algn="l" defTabSz="810433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13041" indent="-202608" algn="l" defTabSz="810433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418257" indent="-202608" algn="l" defTabSz="810433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3474" indent="-202608" algn="l" defTabSz="810433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28690" indent="-202608" algn="l" defTabSz="810433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33906" indent="-202608" algn="l" defTabSz="810433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39123" indent="-202608" algn="l" defTabSz="810433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44339" indent="-202608" algn="l" defTabSz="810433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043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5216" algn="l" defTabSz="81043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0433" algn="l" defTabSz="81043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15649" algn="l" defTabSz="81043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20865" algn="l" defTabSz="81043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26082" algn="l" defTabSz="81043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31298" algn="l" defTabSz="81043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36515" algn="l" defTabSz="81043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41731" algn="l" defTabSz="81043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dirty="0" smtClean="0">
                <a:solidFill>
                  <a:srgbClr val="00B0F0"/>
                </a:solidFill>
              </a:rPr>
              <a:t>The magic </a:t>
            </a:r>
            <a:r>
              <a:rPr lang="en-GB" b="1" dirty="0">
                <a:solidFill>
                  <a:srgbClr val="00B0F0"/>
                </a:solidFill>
              </a:rPr>
              <a:t>c</a:t>
            </a:r>
            <a:r>
              <a:rPr lang="en-GB" b="1" dirty="0" smtClean="0">
                <a:solidFill>
                  <a:srgbClr val="00B0F0"/>
                </a:solidFill>
              </a:rPr>
              <a:t>at</a:t>
            </a:r>
            <a:endParaRPr lang="en-GB" b="1" dirty="0">
              <a:solidFill>
                <a:srgbClr val="00B0F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sz="3000" b="1" dirty="0" err="1" smtClean="0">
                <a:solidFill>
                  <a:srgbClr val="D73B8D"/>
                </a:solidFill>
              </a:rPr>
              <a:t>Pizzaland</a:t>
            </a:r>
            <a:endParaRPr lang="en-GB" sz="3000" b="1" dirty="0">
              <a:solidFill>
                <a:srgbClr val="D73B8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48262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50903" y="1108784"/>
            <a:ext cx="5940580" cy="3959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5427611"/>
            <a:ext cx="2895600" cy="304271"/>
          </a:xfrm>
        </p:spPr>
        <p:txBody>
          <a:bodyPr/>
          <a:lstStyle/>
          <a:p>
            <a:pPr algn="l"/>
            <a:r>
              <a:rPr lang="en-GB" sz="2400" b="1" dirty="0" smtClean="0">
                <a:solidFill>
                  <a:schemeClr val="tx1"/>
                </a:solidFill>
              </a:rPr>
              <a:t>9</a:t>
            </a:r>
            <a:endParaRPr lang="en-GB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2279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52089" y="1108784"/>
            <a:ext cx="5938207" cy="3959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5427611"/>
            <a:ext cx="2895600" cy="304271"/>
          </a:xfrm>
        </p:spPr>
        <p:txBody>
          <a:bodyPr/>
          <a:lstStyle/>
          <a:p>
            <a:pPr algn="l"/>
            <a:r>
              <a:rPr lang="en-GB" sz="2400" b="1" dirty="0" smtClean="0">
                <a:solidFill>
                  <a:schemeClr val="tx1"/>
                </a:solidFill>
              </a:rPr>
              <a:t>10</a:t>
            </a:r>
            <a:endParaRPr lang="en-GB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6935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52089" y="1108784"/>
            <a:ext cx="5938207" cy="3959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5427611"/>
            <a:ext cx="2895600" cy="304271"/>
          </a:xfrm>
        </p:spPr>
        <p:txBody>
          <a:bodyPr/>
          <a:lstStyle/>
          <a:p>
            <a:pPr algn="l"/>
            <a:r>
              <a:rPr lang="en-GB" sz="2400" b="1" dirty="0" smtClean="0">
                <a:solidFill>
                  <a:schemeClr val="tx1"/>
                </a:solidFill>
              </a:rPr>
              <a:t>11</a:t>
            </a:r>
            <a:endParaRPr lang="en-GB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5617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52089" y="1109311"/>
            <a:ext cx="5938207" cy="3958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5427611"/>
            <a:ext cx="2895600" cy="304271"/>
          </a:xfrm>
        </p:spPr>
        <p:txBody>
          <a:bodyPr/>
          <a:lstStyle/>
          <a:p>
            <a:pPr algn="l"/>
            <a:r>
              <a:rPr lang="en-GB" sz="2400" b="1" dirty="0" smtClean="0">
                <a:solidFill>
                  <a:schemeClr val="tx1"/>
                </a:solidFill>
              </a:rPr>
              <a:t>12</a:t>
            </a:r>
            <a:endParaRPr lang="en-GB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5981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01416" y="1201316"/>
            <a:ext cx="2639553" cy="3958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5427611"/>
            <a:ext cx="2895600" cy="304271"/>
          </a:xfrm>
        </p:spPr>
        <p:txBody>
          <a:bodyPr/>
          <a:lstStyle/>
          <a:p>
            <a:pPr algn="l"/>
            <a:r>
              <a:rPr lang="en-GB" sz="2400" b="1" dirty="0" smtClean="0">
                <a:solidFill>
                  <a:schemeClr val="tx1"/>
                </a:solidFill>
              </a:rPr>
              <a:t>13</a:t>
            </a:r>
            <a:endParaRPr lang="en-GB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549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28344" y="1201316"/>
            <a:ext cx="5940000" cy="39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5427611"/>
            <a:ext cx="2895600" cy="304271"/>
          </a:xfrm>
        </p:spPr>
        <p:txBody>
          <a:bodyPr/>
          <a:lstStyle/>
          <a:p>
            <a:pPr algn="l"/>
            <a:r>
              <a:rPr lang="en-GB" sz="2400" b="1" dirty="0" smtClean="0">
                <a:solidFill>
                  <a:schemeClr val="tx1"/>
                </a:solidFill>
              </a:rPr>
              <a:t>14</a:t>
            </a:r>
            <a:endParaRPr lang="en-GB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5935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-10474" y="5410729"/>
            <a:ext cx="2895600" cy="304271"/>
          </a:xfrm>
        </p:spPr>
        <p:txBody>
          <a:bodyPr/>
          <a:lstStyle/>
          <a:p>
            <a:pPr algn="l"/>
            <a:r>
              <a:rPr lang="en-GB" sz="2400" b="1" dirty="0" smtClean="0">
                <a:solidFill>
                  <a:schemeClr val="tx1"/>
                </a:solidFill>
              </a:rPr>
              <a:t>1</a:t>
            </a:r>
            <a:endParaRPr lang="en-GB" sz="2400" b="1" dirty="0">
              <a:solidFill>
                <a:schemeClr val="tx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117654"/>
            <a:ext cx="7050081" cy="39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3424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47844" y="1129308"/>
            <a:ext cx="5951186" cy="39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5410729"/>
            <a:ext cx="2895600" cy="304271"/>
          </a:xfrm>
        </p:spPr>
        <p:txBody>
          <a:bodyPr/>
          <a:lstStyle/>
          <a:p>
            <a:pPr algn="l"/>
            <a:r>
              <a:rPr lang="en-GB" sz="2400" b="1" dirty="0">
                <a:solidFill>
                  <a:schemeClr val="tx1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4148780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07667" y="1129748"/>
            <a:ext cx="5940000" cy="39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5410729"/>
            <a:ext cx="2895600" cy="304271"/>
          </a:xfrm>
        </p:spPr>
        <p:txBody>
          <a:bodyPr/>
          <a:lstStyle/>
          <a:p>
            <a:pPr algn="l"/>
            <a:r>
              <a:rPr lang="en-GB" sz="2400" b="1" dirty="0">
                <a:solidFill>
                  <a:schemeClr val="tx1"/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5499265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07328" y="1129308"/>
            <a:ext cx="5601483" cy="39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5410729"/>
            <a:ext cx="2895600" cy="304271"/>
          </a:xfrm>
        </p:spPr>
        <p:txBody>
          <a:bodyPr/>
          <a:lstStyle/>
          <a:p>
            <a:pPr algn="l"/>
            <a:r>
              <a:rPr lang="en-GB" sz="2400" b="1" dirty="0">
                <a:solidFill>
                  <a:schemeClr val="tx1"/>
                </a:solidFill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8983183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50720" y="1129308"/>
            <a:ext cx="4852545" cy="39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5410729"/>
            <a:ext cx="2895600" cy="304271"/>
          </a:xfrm>
        </p:spPr>
        <p:txBody>
          <a:bodyPr/>
          <a:lstStyle/>
          <a:p>
            <a:pPr algn="l"/>
            <a:r>
              <a:rPr lang="en-GB" sz="2400" b="1" dirty="0">
                <a:solidFill>
                  <a:schemeClr val="tx1"/>
                </a:solidFill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402205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03870" y="1129748"/>
            <a:ext cx="2543975" cy="39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5410729"/>
            <a:ext cx="2895600" cy="304271"/>
          </a:xfrm>
        </p:spPr>
        <p:txBody>
          <a:bodyPr/>
          <a:lstStyle/>
          <a:p>
            <a:pPr algn="l"/>
            <a:r>
              <a:rPr lang="en-GB" sz="2400" b="1" dirty="0" smtClean="0">
                <a:solidFill>
                  <a:schemeClr val="tx1"/>
                </a:solidFill>
              </a:rPr>
              <a:t>6</a:t>
            </a:r>
            <a:endParaRPr lang="en-GB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8620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74106" y="1057300"/>
            <a:ext cx="3626851" cy="39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5410729"/>
            <a:ext cx="2895600" cy="304271"/>
          </a:xfrm>
        </p:spPr>
        <p:txBody>
          <a:bodyPr/>
          <a:lstStyle/>
          <a:p>
            <a:pPr algn="l"/>
            <a:r>
              <a:rPr lang="en-GB" sz="2400" b="1" dirty="0">
                <a:solidFill>
                  <a:schemeClr val="tx1"/>
                </a:solidFill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1910874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50903" y="1108714"/>
            <a:ext cx="5940580" cy="39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5427611"/>
            <a:ext cx="2895600" cy="304271"/>
          </a:xfrm>
        </p:spPr>
        <p:txBody>
          <a:bodyPr/>
          <a:lstStyle/>
          <a:p>
            <a:pPr algn="l"/>
            <a:r>
              <a:rPr lang="en-GB" sz="2400" b="1" dirty="0">
                <a:solidFill>
                  <a:schemeClr val="tx1"/>
                </a:solidFill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621449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243</TotalTime>
  <Words>18</Words>
  <Application>Microsoft Office PowerPoint</Application>
  <PresentationFormat>On-screen Show (16:10)</PresentationFormat>
  <Paragraphs>16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The magic cat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Springer-SBM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Magic Cat</dc:title>
  <dc:creator>mpl\</dc:creator>
  <cp:lastModifiedBy>Slatter, Rachel</cp:lastModifiedBy>
  <cp:revision>21</cp:revision>
  <dcterms:created xsi:type="dcterms:W3CDTF">2018-01-30T16:31:46Z</dcterms:created>
  <dcterms:modified xsi:type="dcterms:W3CDTF">2018-03-23T12:59:13Z</dcterms:modified>
</cp:coreProperties>
</file>