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7" r:id="rId2"/>
    <p:sldId id="274" r:id="rId3"/>
    <p:sldId id="258" r:id="rId4"/>
    <p:sldId id="259" r:id="rId5"/>
    <p:sldId id="260" r:id="rId6"/>
    <p:sldId id="261" r:id="rId7"/>
    <p:sldId id="262" r:id="rId8"/>
    <p:sldId id="273" r:id="rId9"/>
  </p:sldIdLst>
  <p:sldSz cx="9144000" cy="5715000" type="screen16x10"/>
  <p:notesSz cx="6858000" cy="9144000"/>
  <p:defaultTextStyle>
    <a:defPPr>
      <a:defRPr lang="en-US"/>
    </a:defPPr>
    <a:lvl1pPr marL="0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3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BBB9-1B98-4EE1-B872-43EA88DE2CBF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ACC6-072A-4CCA-9228-DEA556DEB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9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966B-CC92-4CA3-B47A-6671AAE25975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60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F31F-B29B-4B46-A1A1-1C6684669E3D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5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359E-9374-407B-9485-C52B64F9AD82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7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EFAFF-202E-4BE9-9217-BA53A3CBF568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52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04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5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0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60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12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65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417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C6CD-7D59-4E69-B389-572C45A576F0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C8E3-9D86-4765-BF1F-D6123C900DE5}" type="datetime1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4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5394-3D39-49E6-93BC-0A550901C53B}" type="datetime1">
              <a:rPr lang="en-GB" smtClean="0"/>
              <a:t>03/05/2018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809DC-4719-4772-8B84-895ED16C63B6}" type="datetime1">
              <a:rPr lang="en-GB" smtClean="0"/>
              <a:t>03/05/2018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0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CF8D-3F2B-446E-B0F5-C93804C2D881}" type="datetime1">
              <a:rPr lang="en-GB" smtClean="0"/>
              <a:t>03/05/2018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9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0" cy="487759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4E27-F9A5-4AD8-80BB-A08595BE3814}" type="datetime1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48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5CDDD-B37E-48E2-83B0-1DB3C80C558E}" type="datetime1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5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22F2-4575-496F-AE9E-704D48FDED7E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5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81043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2" indent="-303912" algn="l" defTabSz="81043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defTabSz="81043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defTabSz="81043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defTabSz="81043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775357"/>
            <a:ext cx="7772400" cy="1225021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>
            <a:lvl1pPr algn="ctr" defTabSz="810433" rtl="0" eaLnBrk="1" latinLnBrk="0" hangingPunct="1">
              <a:spcBef>
                <a:spcPct val="0"/>
              </a:spcBef>
              <a:buNone/>
              <a:defRPr sz="3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B0F0"/>
                </a:solidFill>
              </a:rPr>
              <a:t>The magic cat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>
            <a:lvl1pPr marL="303912" indent="-303912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477" indent="-253260" algn="l" defTabSz="81043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3041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8257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3474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8690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3906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9123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4339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000" b="1" dirty="0" smtClean="0">
                <a:solidFill>
                  <a:srgbClr val="D73B8D"/>
                </a:solidFill>
              </a:rPr>
              <a:t>How can we get back home?</a:t>
            </a:r>
            <a:endParaRPr lang="en-GB" sz="3000" b="1" dirty="0">
              <a:solidFill>
                <a:srgbClr val="D73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2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5895"/>
            <a:ext cx="6336704" cy="3037741"/>
          </a:xfrm>
          <a:prstGeom prst="rect">
            <a:avLst/>
          </a:prstGeom>
        </p:spPr>
      </p:pic>
      <p:sp>
        <p:nvSpPr>
          <p:cNvPr id="4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smtClean="0">
                <a:solidFill>
                  <a:schemeClr val="tx1"/>
                </a:solidFill>
              </a:rPr>
              <a:t>1</a:t>
            </a:r>
            <a:endParaRPr lang="en-GB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17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345332"/>
            <a:ext cx="3744416" cy="3744416"/>
          </a:xfrm>
          <a:prstGeom prst="rect">
            <a:avLst/>
          </a:prstGeom>
        </p:spPr>
      </p:pic>
      <p:sp>
        <p:nvSpPr>
          <p:cNvPr id="5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1487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346400"/>
            <a:ext cx="3744416" cy="3744416"/>
          </a:xfrm>
          <a:prstGeom prst="rect">
            <a:avLst/>
          </a:prstGeom>
        </p:spPr>
      </p:pic>
      <p:sp>
        <p:nvSpPr>
          <p:cNvPr id="4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992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886" y="1346400"/>
            <a:ext cx="3737633" cy="3737633"/>
          </a:xfrm>
          <a:prstGeom prst="rect">
            <a:avLst/>
          </a:prstGeom>
        </p:spPr>
      </p:pic>
      <p:sp>
        <p:nvSpPr>
          <p:cNvPr id="4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9831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934" y="1346400"/>
            <a:ext cx="3744529" cy="3744529"/>
          </a:xfrm>
          <a:prstGeom prst="rect">
            <a:avLst/>
          </a:prstGeom>
        </p:spPr>
      </p:pic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022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364174"/>
            <a:ext cx="3744416" cy="3744416"/>
          </a:xfrm>
          <a:prstGeom prst="rect">
            <a:avLst/>
          </a:prstGeom>
        </p:spPr>
      </p:pic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886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346400"/>
            <a:ext cx="3744416" cy="3744416"/>
          </a:xfrm>
          <a:prstGeom prst="rect">
            <a:avLst/>
          </a:prstGeom>
        </p:spPr>
      </p:pic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77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17</Words>
  <Application>Microsoft Office PowerPoint</Application>
  <PresentationFormat>On-screen Show (16:10)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Cat</dc:title>
  <dc:creator>mpl\</dc:creator>
  <cp:lastModifiedBy>Slatter, Rachel</cp:lastModifiedBy>
  <cp:revision>26</cp:revision>
  <dcterms:created xsi:type="dcterms:W3CDTF">2018-01-30T16:31:46Z</dcterms:created>
  <dcterms:modified xsi:type="dcterms:W3CDTF">2018-05-03T11:52:26Z</dcterms:modified>
</cp:coreProperties>
</file>