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74" r:id="rId10"/>
    <p:sldId id="275" r:id="rId11"/>
    <p:sldId id="267" r:id="rId12"/>
    <p:sldId id="277" r:id="rId13"/>
    <p:sldId id="276" r:id="rId14"/>
    <p:sldId id="278" r:id="rId15"/>
    <p:sldId id="279" r:id="rId16"/>
    <p:sldId id="280" r:id="rId17"/>
    <p:sldId id="281" r:id="rId18"/>
    <p:sldId id="282" r:id="rId19"/>
    <p:sldId id="283" r:id="rId20"/>
    <p:sldId id="284" r:id="rId21"/>
  </p:sldIdLst>
  <p:sldSz cx="9144000" cy="5715000" type="screen16x10"/>
  <p:notesSz cx="6858000" cy="9144000"/>
  <p:defaultTextStyle>
    <a:defPPr>
      <a:defRPr lang="en-US"/>
    </a:defPPr>
    <a:lvl1pPr marL="0" algn="l" defTabSz="8104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05216" algn="l" defTabSz="8104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10433" algn="l" defTabSz="8104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15649" algn="l" defTabSz="8104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20865" algn="l" defTabSz="8104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26082" algn="l" defTabSz="8104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431298" algn="l" defTabSz="8104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836515" algn="l" defTabSz="8104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241731" algn="l" defTabSz="81043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3B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816" y="216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D7BBB9-1B98-4EE1-B872-43EA88DE2CBF}" type="datetimeFigureOut">
              <a:rPr lang="en-GB" smtClean="0"/>
              <a:t>23/03/2018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D1ACC6-072A-4CCA-9228-DEA556DEBB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9994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1043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405216" algn="l" defTabSz="81043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810433" algn="l" defTabSz="81043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215649" algn="l" defTabSz="81043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620865" algn="l" defTabSz="81043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026082" algn="l" defTabSz="81043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431298" algn="l" defTabSz="81043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836515" algn="l" defTabSz="81043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241731" algn="l" defTabSz="81043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7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05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04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15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20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260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31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36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417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2966B-CC92-4CA3-B47A-6671AAE25975}" type="datetime1">
              <a:rPr lang="en-GB" smtClean="0"/>
              <a:t>23/03/2018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60E3-CE46-4900-B520-FDB98C960C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1606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CF31F-B29B-4B46-A1A1-1C6684669E3D}" type="datetime1">
              <a:rPr lang="en-GB" smtClean="0"/>
              <a:t>23/03/2018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60E3-CE46-4900-B520-FDB98C960C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5759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67"/>
            <a:ext cx="2057400" cy="487627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67"/>
            <a:ext cx="6019800" cy="48762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4359E-9374-407B-9485-C52B64F9AD82}" type="datetime1">
              <a:rPr lang="en-GB" smtClean="0"/>
              <a:t>23/03/2018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60E3-CE46-4900-B520-FDB98C960C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6276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EFAFF-202E-4BE9-9217-BA53A3CBF568}" type="datetime1">
              <a:rPr lang="en-GB" smtClean="0"/>
              <a:t>23/03/2018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60E3-CE46-4900-B520-FDB98C960C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5456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8"/>
            <a:ext cx="7772400" cy="1135063"/>
          </a:xfrm>
        </p:spPr>
        <p:txBody>
          <a:bodyPr anchor="t"/>
          <a:lstStyle>
            <a:lvl1pPr algn="l">
              <a:defRPr sz="35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0521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1043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1564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62086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202608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43129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8365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24173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5C6CD-7D59-4E69-B389-572C45A576F0}" type="datetime1">
              <a:rPr lang="en-GB" smtClean="0"/>
              <a:t>23/03/2018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60E3-CE46-4900-B520-FDB98C960C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4238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3501"/>
            <a:ext cx="4038600" cy="3771636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3501"/>
            <a:ext cx="4038600" cy="3771636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C8E3-9D86-4765-BF1F-D6123C900DE5}" type="datetime1">
              <a:rPr lang="en-GB" smtClean="0"/>
              <a:t>23/03/2018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60E3-CE46-4900-B520-FDB98C960C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4048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2"/>
            <a:ext cx="4040188" cy="533135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5216" indent="0">
              <a:buNone/>
              <a:defRPr sz="1800" b="1"/>
            </a:lvl2pPr>
            <a:lvl3pPr marL="810433" indent="0">
              <a:buNone/>
              <a:defRPr sz="1600" b="1"/>
            </a:lvl3pPr>
            <a:lvl4pPr marL="1215649" indent="0">
              <a:buNone/>
              <a:defRPr sz="1400" b="1"/>
            </a:lvl4pPr>
            <a:lvl5pPr marL="1620865" indent="0">
              <a:buNone/>
              <a:defRPr sz="1400" b="1"/>
            </a:lvl5pPr>
            <a:lvl6pPr marL="2026082" indent="0">
              <a:buNone/>
              <a:defRPr sz="1400" b="1"/>
            </a:lvl6pPr>
            <a:lvl7pPr marL="2431298" indent="0">
              <a:buNone/>
              <a:defRPr sz="1400" b="1"/>
            </a:lvl7pPr>
            <a:lvl8pPr marL="2836515" indent="0">
              <a:buNone/>
              <a:defRPr sz="1400" b="1"/>
            </a:lvl8pPr>
            <a:lvl9pPr marL="3241731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279262"/>
            <a:ext cx="4041775" cy="533135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5216" indent="0">
              <a:buNone/>
              <a:defRPr sz="1800" b="1"/>
            </a:lvl2pPr>
            <a:lvl3pPr marL="810433" indent="0">
              <a:buNone/>
              <a:defRPr sz="1600" b="1"/>
            </a:lvl3pPr>
            <a:lvl4pPr marL="1215649" indent="0">
              <a:buNone/>
              <a:defRPr sz="1400" b="1"/>
            </a:lvl4pPr>
            <a:lvl5pPr marL="1620865" indent="0">
              <a:buNone/>
              <a:defRPr sz="1400" b="1"/>
            </a:lvl5pPr>
            <a:lvl6pPr marL="2026082" indent="0">
              <a:buNone/>
              <a:defRPr sz="1400" b="1"/>
            </a:lvl6pPr>
            <a:lvl7pPr marL="2431298" indent="0">
              <a:buNone/>
              <a:defRPr sz="1400" b="1"/>
            </a:lvl7pPr>
            <a:lvl8pPr marL="2836515" indent="0">
              <a:buNone/>
              <a:defRPr sz="1400" b="1"/>
            </a:lvl8pPr>
            <a:lvl9pPr marL="3241731" indent="0">
              <a:buNone/>
              <a:defRPr sz="14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812396"/>
            <a:ext cx="4041775" cy="329274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D5394-3D39-49E6-93BC-0A550901C53B}" type="datetime1">
              <a:rPr lang="en-GB" smtClean="0"/>
              <a:t>23/03/2018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60E3-CE46-4900-B520-FDB98C960C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622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809DC-4719-4772-8B84-895ED16C63B6}" type="datetime1">
              <a:rPr lang="en-GB" smtClean="0"/>
              <a:t>23/03/2018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60E3-CE46-4900-B520-FDB98C960C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041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2CF8D-3F2B-446E-B0F5-C93804C2D881}" type="datetime1">
              <a:rPr lang="en-GB" smtClean="0"/>
              <a:t>23/03/2018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60E3-CE46-4900-B520-FDB98C960C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9798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227543"/>
            <a:ext cx="3008313" cy="968375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27543"/>
            <a:ext cx="5111750" cy="4877594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195919"/>
            <a:ext cx="3008313" cy="3909219"/>
          </a:xfrm>
        </p:spPr>
        <p:txBody>
          <a:bodyPr/>
          <a:lstStyle>
            <a:lvl1pPr marL="0" indent="0">
              <a:buNone/>
              <a:defRPr sz="1200"/>
            </a:lvl1pPr>
            <a:lvl2pPr marL="405216" indent="0">
              <a:buNone/>
              <a:defRPr sz="1100"/>
            </a:lvl2pPr>
            <a:lvl3pPr marL="810433" indent="0">
              <a:buNone/>
              <a:defRPr sz="900"/>
            </a:lvl3pPr>
            <a:lvl4pPr marL="1215649" indent="0">
              <a:buNone/>
              <a:defRPr sz="800"/>
            </a:lvl4pPr>
            <a:lvl5pPr marL="1620865" indent="0">
              <a:buNone/>
              <a:defRPr sz="800"/>
            </a:lvl5pPr>
            <a:lvl6pPr marL="2026082" indent="0">
              <a:buNone/>
              <a:defRPr sz="800"/>
            </a:lvl6pPr>
            <a:lvl7pPr marL="2431298" indent="0">
              <a:buNone/>
              <a:defRPr sz="800"/>
            </a:lvl7pPr>
            <a:lvl8pPr marL="2836515" indent="0">
              <a:buNone/>
              <a:defRPr sz="800"/>
            </a:lvl8pPr>
            <a:lvl9pPr marL="3241731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54E27-F9A5-4AD8-80BB-A08595BE3814}" type="datetime1">
              <a:rPr lang="en-GB" smtClean="0"/>
              <a:t>23/03/2018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60E3-CE46-4900-B520-FDB98C960C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9480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2800"/>
            </a:lvl1pPr>
            <a:lvl2pPr marL="405216" indent="0">
              <a:buNone/>
              <a:defRPr sz="2500"/>
            </a:lvl2pPr>
            <a:lvl3pPr marL="810433" indent="0">
              <a:buNone/>
              <a:defRPr sz="2100"/>
            </a:lvl3pPr>
            <a:lvl4pPr marL="1215649" indent="0">
              <a:buNone/>
              <a:defRPr sz="1800"/>
            </a:lvl4pPr>
            <a:lvl5pPr marL="1620865" indent="0">
              <a:buNone/>
              <a:defRPr sz="1800"/>
            </a:lvl5pPr>
            <a:lvl6pPr marL="2026082" indent="0">
              <a:buNone/>
              <a:defRPr sz="1800"/>
            </a:lvl6pPr>
            <a:lvl7pPr marL="2431298" indent="0">
              <a:buNone/>
              <a:defRPr sz="1800"/>
            </a:lvl7pPr>
            <a:lvl8pPr marL="2836515" indent="0">
              <a:buNone/>
              <a:defRPr sz="1800"/>
            </a:lvl8pPr>
            <a:lvl9pPr marL="3241731" indent="0">
              <a:buNone/>
              <a:defRPr sz="18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200"/>
            </a:lvl1pPr>
            <a:lvl2pPr marL="405216" indent="0">
              <a:buNone/>
              <a:defRPr sz="1100"/>
            </a:lvl2pPr>
            <a:lvl3pPr marL="810433" indent="0">
              <a:buNone/>
              <a:defRPr sz="900"/>
            </a:lvl3pPr>
            <a:lvl4pPr marL="1215649" indent="0">
              <a:buNone/>
              <a:defRPr sz="800"/>
            </a:lvl4pPr>
            <a:lvl5pPr marL="1620865" indent="0">
              <a:buNone/>
              <a:defRPr sz="800"/>
            </a:lvl5pPr>
            <a:lvl6pPr marL="2026082" indent="0">
              <a:buNone/>
              <a:defRPr sz="800"/>
            </a:lvl6pPr>
            <a:lvl7pPr marL="2431298" indent="0">
              <a:buNone/>
              <a:defRPr sz="800"/>
            </a:lvl7pPr>
            <a:lvl8pPr marL="2836515" indent="0">
              <a:buNone/>
              <a:defRPr sz="800"/>
            </a:lvl8pPr>
            <a:lvl9pPr marL="3241731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5CDDD-B37E-48E2-83B0-1DB3C80C558E}" type="datetime1">
              <a:rPr lang="en-GB" smtClean="0"/>
              <a:t>23/03/2018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760E3-CE46-4900-B520-FDB98C960C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2523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81043" tIns="40522" rIns="81043" bIns="40522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1"/>
            <a:ext cx="8229600" cy="3771636"/>
          </a:xfrm>
          <a:prstGeom prst="rect">
            <a:avLst/>
          </a:prstGeom>
        </p:spPr>
        <p:txBody>
          <a:bodyPr vert="horz" lIns="81043" tIns="40522" rIns="81043" bIns="4052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296961"/>
            <a:ext cx="2133600" cy="304271"/>
          </a:xfrm>
          <a:prstGeom prst="rect">
            <a:avLst/>
          </a:prstGeom>
        </p:spPr>
        <p:txBody>
          <a:bodyPr vert="horz" lIns="81043" tIns="40522" rIns="81043" bIns="40522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3022F2-4575-496F-AE9E-704D48FDED7E}" type="datetime1">
              <a:rPr lang="en-GB" smtClean="0"/>
              <a:t>23/03/2018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296961"/>
            <a:ext cx="2895600" cy="304271"/>
          </a:xfrm>
          <a:prstGeom prst="rect">
            <a:avLst/>
          </a:prstGeom>
        </p:spPr>
        <p:txBody>
          <a:bodyPr vert="horz" lIns="81043" tIns="40522" rIns="81043" bIns="40522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296961"/>
            <a:ext cx="2133600" cy="304271"/>
          </a:xfrm>
          <a:prstGeom prst="rect">
            <a:avLst/>
          </a:prstGeom>
        </p:spPr>
        <p:txBody>
          <a:bodyPr vert="horz" lIns="81043" tIns="40522" rIns="81043" bIns="40522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F760E3-CE46-4900-B520-FDB98C960C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9152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810433" rtl="0" eaLnBrk="1" latinLnBrk="0" hangingPunct="1">
        <a:spcBef>
          <a:spcPct val="0"/>
        </a:spcBef>
        <a:buNone/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3912" indent="-303912" algn="l" defTabSz="810433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477" indent="-253260" algn="l" defTabSz="810433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13041" indent="-202608" algn="l" defTabSz="810433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18257" indent="-202608" algn="l" defTabSz="810433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3474" indent="-202608" algn="l" defTabSz="810433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28690" indent="-202608" algn="l" defTabSz="81043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33906" indent="-202608" algn="l" defTabSz="81043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39123" indent="-202608" algn="l" defTabSz="81043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44339" indent="-202608" algn="l" defTabSz="81043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5216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0433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15649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20865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26082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31298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36515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41731" algn="l" defTabSz="810433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 smtClean="0">
                <a:solidFill>
                  <a:srgbClr val="00B0F0"/>
                </a:solidFill>
              </a:rPr>
              <a:t>The magic </a:t>
            </a:r>
            <a:r>
              <a:rPr lang="en-GB" b="1" dirty="0">
                <a:solidFill>
                  <a:srgbClr val="00B0F0"/>
                </a:solidFill>
              </a:rPr>
              <a:t>c</a:t>
            </a:r>
            <a:r>
              <a:rPr lang="en-GB" b="1" dirty="0" smtClean="0">
                <a:solidFill>
                  <a:srgbClr val="00B0F0"/>
                </a:solidFill>
              </a:rPr>
              <a:t>at</a:t>
            </a:r>
            <a:endParaRPr lang="en-GB" b="1" dirty="0">
              <a:solidFill>
                <a:srgbClr val="00B0F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3000" b="1" dirty="0" smtClean="0">
                <a:solidFill>
                  <a:srgbClr val="D73B8D"/>
                </a:solidFill>
              </a:rPr>
              <a:t>Countries</a:t>
            </a:r>
            <a:endParaRPr lang="en-GB" sz="3000" b="1" dirty="0">
              <a:solidFill>
                <a:srgbClr val="D73B8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8262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54400" y="1108800"/>
            <a:ext cx="6335720" cy="3959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5410729"/>
            <a:ext cx="2895600" cy="304271"/>
          </a:xfrm>
        </p:spPr>
        <p:txBody>
          <a:bodyPr/>
          <a:lstStyle/>
          <a:p>
            <a:pPr algn="l"/>
            <a:r>
              <a:rPr lang="en-GB" sz="2400" b="1" dirty="0">
                <a:solidFill>
                  <a:schemeClr val="tx1"/>
                </a:solidFill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005457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54400" y="1108714"/>
            <a:ext cx="6336000" cy="39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5427611"/>
            <a:ext cx="2895600" cy="304271"/>
          </a:xfrm>
        </p:spPr>
        <p:txBody>
          <a:bodyPr/>
          <a:lstStyle/>
          <a:p>
            <a:pPr algn="l"/>
            <a:r>
              <a:rPr lang="en-GB" sz="2400" b="1" dirty="0" smtClean="0">
                <a:solidFill>
                  <a:schemeClr val="tx1"/>
                </a:solidFill>
              </a:rPr>
              <a:t>10</a:t>
            </a:r>
            <a:endParaRPr lang="en-GB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449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53193" y="1108714"/>
            <a:ext cx="6336000" cy="39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5427611"/>
            <a:ext cx="2895600" cy="304271"/>
          </a:xfrm>
        </p:spPr>
        <p:txBody>
          <a:bodyPr/>
          <a:lstStyle/>
          <a:p>
            <a:pPr algn="l"/>
            <a:r>
              <a:rPr lang="en-GB" sz="2400" b="1" dirty="0" smtClean="0">
                <a:solidFill>
                  <a:schemeClr val="tx1"/>
                </a:solidFill>
              </a:rPr>
              <a:t>11</a:t>
            </a:r>
            <a:endParaRPr lang="en-GB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8559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53193" y="1108714"/>
            <a:ext cx="6336000" cy="39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5427611"/>
            <a:ext cx="2895600" cy="304271"/>
          </a:xfrm>
        </p:spPr>
        <p:txBody>
          <a:bodyPr/>
          <a:lstStyle/>
          <a:p>
            <a:pPr algn="l"/>
            <a:r>
              <a:rPr lang="en-GB" sz="2400" b="1" dirty="0" smtClean="0">
                <a:solidFill>
                  <a:schemeClr val="tx1"/>
                </a:solidFill>
              </a:rPr>
              <a:t>12</a:t>
            </a:r>
            <a:endParaRPr lang="en-GB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569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53193" y="1108714"/>
            <a:ext cx="6336000" cy="39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5427611"/>
            <a:ext cx="2895600" cy="304271"/>
          </a:xfrm>
        </p:spPr>
        <p:txBody>
          <a:bodyPr/>
          <a:lstStyle/>
          <a:p>
            <a:pPr algn="l"/>
            <a:r>
              <a:rPr lang="en-GB" sz="2400" b="1" dirty="0" smtClean="0">
                <a:solidFill>
                  <a:schemeClr val="tx1"/>
                </a:solidFill>
              </a:rPr>
              <a:t>13</a:t>
            </a:r>
            <a:endParaRPr lang="en-GB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4462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53193" y="1108714"/>
            <a:ext cx="6336000" cy="39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5427611"/>
            <a:ext cx="2895600" cy="304271"/>
          </a:xfrm>
        </p:spPr>
        <p:txBody>
          <a:bodyPr/>
          <a:lstStyle/>
          <a:p>
            <a:pPr algn="l"/>
            <a:r>
              <a:rPr lang="en-GB" sz="2400" b="1" dirty="0" smtClean="0">
                <a:solidFill>
                  <a:schemeClr val="tx1"/>
                </a:solidFill>
              </a:rPr>
              <a:t>14</a:t>
            </a:r>
            <a:endParaRPr lang="en-GB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8107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53193" y="1108714"/>
            <a:ext cx="6336000" cy="39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5427611"/>
            <a:ext cx="2895600" cy="304271"/>
          </a:xfrm>
        </p:spPr>
        <p:txBody>
          <a:bodyPr/>
          <a:lstStyle/>
          <a:p>
            <a:pPr algn="l"/>
            <a:r>
              <a:rPr lang="en-GB" sz="2400" b="1" dirty="0" smtClean="0">
                <a:solidFill>
                  <a:schemeClr val="tx1"/>
                </a:solidFill>
              </a:rPr>
              <a:t>15</a:t>
            </a:r>
            <a:endParaRPr lang="en-GB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839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53193" y="1108714"/>
            <a:ext cx="6336000" cy="39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5427611"/>
            <a:ext cx="2895600" cy="304271"/>
          </a:xfrm>
        </p:spPr>
        <p:txBody>
          <a:bodyPr/>
          <a:lstStyle/>
          <a:p>
            <a:pPr algn="l"/>
            <a:r>
              <a:rPr lang="en-GB" sz="2400" b="1" dirty="0" smtClean="0">
                <a:solidFill>
                  <a:schemeClr val="tx1"/>
                </a:solidFill>
              </a:rPr>
              <a:t>16</a:t>
            </a:r>
            <a:endParaRPr lang="en-GB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121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53193" y="1108714"/>
            <a:ext cx="6336000" cy="39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5427611"/>
            <a:ext cx="2895600" cy="304271"/>
          </a:xfrm>
        </p:spPr>
        <p:txBody>
          <a:bodyPr/>
          <a:lstStyle/>
          <a:p>
            <a:pPr algn="l"/>
            <a:r>
              <a:rPr lang="en-GB" sz="2400" b="1" dirty="0" smtClean="0">
                <a:solidFill>
                  <a:schemeClr val="tx1"/>
                </a:solidFill>
              </a:rPr>
              <a:t>17</a:t>
            </a:r>
            <a:endParaRPr lang="en-GB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1022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53193" y="1108714"/>
            <a:ext cx="6336000" cy="39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5427611"/>
            <a:ext cx="2895600" cy="304271"/>
          </a:xfrm>
        </p:spPr>
        <p:txBody>
          <a:bodyPr/>
          <a:lstStyle/>
          <a:p>
            <a:pPr algn="l"/>
            <a:r>
              <a:rPr lang="en-GB" sz="2400" b="1" dirty="0" smtClean="0">
                <a:solidFill>
                  <a:schemeClr val="tx1"/>
                </a:solidFill>
              </a:rPr>
              <a:t>18</a:t>
            </a:r>
            <a:endParaRPr lang="en-GB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042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-10474" y="5410729"/>
            <a:ext cx="2895600" cy="304271"/>
          </a:xfrm>
        </p:spPr>
        <p:txBody>
          <a:bodyPr/>
          <a:lstStyle/>
          <a:p>
            <a:pPr algn="l"/>
            <a:r>
              <a:rPr lang="en-GB" sz="2400" b="1" dirty="0" smtClean="0">
                <a:solidFill>
                  <a:schemeClr val="tx1"/>
                </a:solidFill>
              </a:rPr>
              <a:t>1</a:t>
            </a:r>
            <a:endParaRPr lang="en-GB" sz="2400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L:\EDITORIAL\OSE\COMMISSIONED CONTENT\YOUNG LEARNERS\The magic cat\Lesson 2 Countries\Images\Jes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134201"/>
            <a:ext cx="2808312" cy="4171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3424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53193" y="1108714"/>
            <a:ext cx="6336000" cy="39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5427611"/>
            <a:ext cx="2895600" cy="304271"/>
          </a:xfrm>
        </p:spPr>
        <p:txBody>
          <a:bodyPr/>
          <a:lstStyle/>
          <a:p>
            <a:pPr algn="l"/>
            <a:r>
              <a:rPr lang="en-GB" sz="2400" b="1" dirty="0" smtClean="0">
                <a:solidFill>
                  <a:schemeClr val="tx1"/>
                </a:solidFill>
              </a:rPr>
              <a:t>19</a:t>
            </a:r>
            <a:endParaRPr lang="en-GB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81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91795" y="1201756"/>
            <a:ext cx="3263285" cy="39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5410729"/>
            <a:ext cx="2895600" cy="304271"/>
          </a:xfrm>
        </p:spPr>
        <p:txBody>
          <a:bodyPr/>
          <a:lstStyle/>
          <a:p>
            <a:pPr algn="l"/>
            <a:r>
              <a:rPr lang="en-GB" sz="2400" b="1" dirty="0">
                <a:solidFill>
                  <a:schemeClr val="tx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4148780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27784" y="1273764"/>
            <a:ext cx="3708913" cy="3815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5410729"/>
            <a:ext cx="2895600" cy="304271"/>
          </a:xfrm>
        </p:spPr>
        <p:txBody>
          <a:bodyPr/>
          <a:lstStyle/>
          <a:p>
            <a:pPr algn="l"/>
            <a:r>
              <a:rPr lang="en-GB" sz="2400" b="1" dirty="0">
                <a:solidFill>
                  <a:schemeClr val="tx1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5499265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54400" y="1108800"/>
            <a:ext cx="6336000" cy="39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5410729"/>
            <a:ext cx="2895600" cy="304271"/>
          </a:xfrm>
        </p:spPr>
        <p:txBody>
          <a:bodyPr/>
          <a:lstStyle/>
          <a:p>
            <a:pPr algn="l"/>
            <a:r>
              <a:rPr lang="en-GB" sz="2400" b="1" dirty="0">
                <a:solidFill>
                  <a:schemeClr val="tx1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8983183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54400" y="1108800"/>
            <a:ext cx="6336000" cy="39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5410729"/>
            <a:ext cx="2895600" cy="304271"/>
          </a:xfrm>
        </p:spPr>
        <p:txBody>
          <a:bodyPr/>
          <a:lstStyle/>
          <a:p>
            <a:pPr algn="l"/>
            <a:r>
              <a:rPr lang="en-GB" sz="2400" b="1" dirty="0">
                <a:solidFill>
                  <a:schemeClr val="tx1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40220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54400" y="1108800"/>
            <a:ext cx="6336000" cy="39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5410729"/>
            <a:ext cx="2895600" cy="304271"/>
          </a:xfrm>
        </p:spPr>
        <p:txBody>
          <a:bodyPr/>
          <a:lstStyle/>
          <a:p>
            <a:pPr algn="l"/>
            <a:r>
              <a:rPr lang="en-GB" sz="2400" b="1" dirty="0" smtClean="0">
                <a:solidFill>
                  <a:schemeClr val="tx1"/>
                </a:solidFill>
              </a:rPr>
              <a:t>6</a:t>
            </a:r>
            <a:endParaRPr lang="en-GB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620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54400" y="1108800"/>
            <a:ext cx="6335720" cy="3959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5410729"/>
            <a:ext cx="2895600" cy="304271"/>
          </a:xfrm>
        </p:spPr>
        <p:txBody>
          <a:bodyPr/>
          <a:lstStyle/>
          <a:p>
            <a:pPr algn="l"/>
            <a:r>
              <a:rPr lang="en-GB" sz="2400" b="1" dirty="0">
                <a:solidFill>
                  <a:schemeClr val="tx1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910874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54400" y="1108800"/>
            <a:ext cx="6335720" cy="3959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5410729"/>
            <a:ext cx="2895600" cy="304271"/>
          </a:xfrm>
        </p:spPr>
        <p:txBody>
          <a:bodyPr/>
          <a:lstStyle/>
          <a:p>
            <a:pPr algn="l"/>
            <a:r>
              <a:rPr lang="en-GB" sz="2400" b="1" dirty="0" smtClean="0">
                <a:solidFill>
                  <a:schemeClr val="tx1"/>
                </a:solidFill>
              </a:rPr>
              <a:t>8</a:t>
            </a:r>
            <a:endParaRPr lang="en-GB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428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23</Words>
  <Application>Microsoft Office PowerPoint</Application>
  <PresentationFormat>On-screen Show (16:10)</PresentationFormat>
  <Paragraphs>21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The magic cat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Springer-SBM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Magic Cat</dc:title>
  <dc:creator>mpl\</dc:creator>
  <cp:lastModifiedBy>Slatter, Rachel</cp:lastModifiedBy>
  <cp:revision>22</cp:revision>
  <dcterms:created xsi:type="dcterms:W3CDTF">2018-01-30T16:31:46Z</dcterms:created>
  <dcterms:modified xsi:type="dcterms:W3CDTF">2018-03-23T13:02:11Z</dcterms:modified>
</cp:coreProperties>
</file>