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8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27D2C-6CD3-4406-B812-5F5E237533B6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E1E7D-2116-450F-A577-4EB16A4677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418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52656-E519-432D-A78C-9E7CA49FE44F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8B725-FD49-43F2-A099-401B69BEB59E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5BBBF5-AB07-4458-9861-D4B235A3C40C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A777A-DF79-40AF-A85E-7FBB81DC1CA1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9915E-B56E-4EF4-8320-5D762BE4CF55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6BBD20-5906-4E99-B6A7-FB537667EC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766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3C014C-AF02-431F-BC3E-C187F9261B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7661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73A2F-B9A5-4790-9ECB-DEED4FD2FD8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538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6BBD20-5906-4E99-B6A7-FB537667EC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7519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9663D-5525-43A8-93F3-59D8F3A45A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2116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74412-DC26-4AF9-963E-D47D1168D1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093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DFED7-4A64-4641-A3E1-FA1181D8C7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08439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19D6E8-471F-445D-96C0-E3254E3B31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061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D49ECE-64C8-4E39-9A73-5A846EF39AE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204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F38F4E-2E21-4685-BA3E-B171CB6E61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8063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94499-05E1-498F-B74F-8E6A70795D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314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9663D-5525-43A8-93F3-59D8F3A45A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2904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A895A6-6751-4CEE-A782-0EDAA4FD68A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5050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3C014C-AF02-431F-BC3E-C187F9261B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539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73A2F-B9A5-4790-9ECB-DEED4FD2FD8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2039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6BBD20-5906-4E99-B6A7-FB537667EC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1408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9663D-5525-43A8-93F3-59D8F3A45A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5570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74412-DC26-4AF9-963E-D47D1168D1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048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DFED7-4A64-4641-A3E1-FA1181D8C7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517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19D6E8-471F-445D-96C0-E3254E3B31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3861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D49ECE-64C8-4E39-9A73-5A846EF39AE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6679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F38F4E-2E21-4685-BA3E-B171CB6E61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0838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74412-DC26-4AF9-963E-D47D1168D1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9342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94499-05E1-498F-B74F-8E6A70795D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4312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A895A6-6751-4CEE-A782-0EDAA4FD68A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185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3C014C-AF02-431F-BC3E-C187F9261B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4455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73A2F-B9A5-4790-9ECB-DEED4FD2FD8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6714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6BBD20-5906-4E99-B6A7-FB537667EC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1466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9663D-5525-43A8-93F3-59D8F3A45A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7144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74412-DC26-4AF9-963E-D47D1168D1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6071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DFED7-4A64-4641-A3E1-FA1181D8C7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675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19D6E8-471F-445D-96C0-E3254E3B31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6586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D49ECE-64C8-4E39-9A73-5A846EF39AE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2843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DFED7-4A64-4641-A3E1-FA1181D8C7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511510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F38F4E-2E21-4685-BA3E-B171CB6E61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1363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94499-05E1-498F-B74F-8E6A70795D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4897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A895A6-6751-4CEE-A782-0EDAA4FD68A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423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3C014C-AF02-431F-BC3E-C187F9261B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12657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73A2F-B9A5-4790-9ECB-DEED4FD2FD8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41133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6BBD20-5906-4E99-B6A7-FB537667ECA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69839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9663D-5525-43A8-93F3-59D8F3A45AD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6384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74412-DC26-4AF9-963E-D47D1168D1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6978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DFED7-4A64-4641-A3E1-FA1181D8C7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3008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19D6E8-471F-445D-96C0-E3254E3B31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904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19D6E8-471F-445D-96C0-E3254E3B31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43342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D49ECE-64C8-4E39-9A73-5A846EF39AE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9472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F38F4E-2E21-4685-BA3E-B171CB6E61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8176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94499-05E1-498F-B74F-8E6A70795D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94584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A895A6-6751-4CEE-A782-0EDAA4FD68A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3581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3C014C-AF02-431F-BC3E-C187F9261B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76330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73A2F-B9A5-4790-9ECB-DEED4FD2FD8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62885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D49ECE-64C8-4E39-9A73-5A846EF39AE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1905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F38F4E-2E21-4685-BA3E-B171CB6E61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6897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94499-05E1-498F-B74F-8E6A70795D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0169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A895A6-6751-4CEE-A782-0EDAA4FD68A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4287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75BB4-0E9B-42EA-8B07-BBA78A685129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75BB4-0E9B-42EA-8B07-BBA78A685129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7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75BB4-0E9B-42EA-8B07-BBA78A685129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7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75BB4-0E9B-42EA-8B07-BBA78A685129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6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475BB4-0E9B-42EA-8B07-BBA78A685129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8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How an engine works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</a:t>
            </a:r>
          </a:p>
        </p:txBody>
      </p:sp>
    </p:spTree>
    <p:extLst>
      <p:ext uri="{BB962C8B-B14F-4D97-AF65-F5344CB8AC3E}">
        <p14:creationId xmlns:p14="http://schemas.microsoft.com/office/powerpoint/2010/main" val="60268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This makes the car’s wheels go round.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3"/>
            <a:ext cx="9144000" cy="521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37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4.</a:t>
            </a:r>
            <a:r>
              <a:rPr lang="en-GB"/>
              <a:t>  </a:t>
            </a:r>
            <a:r>
              <a:rPr lang="en-GB" sz="2800"/>
              <a:t>Do exercise 3 on the worksheet: join the phrases to show the correct sequence of actions.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838736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5.	Give an oral commentary on the </a:t>
            </a:r>
            <a:r>
              <a:rPr lang="en-US" sz="2800" smtClean="0"/>
              <a:t>picture slides.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872091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label the diagram.</a:t>
            </a:r>
          </a:p>
          <a:p>
            <a:pPr marL="609600" indent="-609600">
              <a:buFontTx/>
              <a:buAutoNum type="arabicPeriod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2.	Do exercise 2 on the worksheet: match the pictures with the correct caption.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637993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 dirty="0" smtClean="0"/>
              <a:t>Look at the following picture slides </a:t>
            </a:r>
            <a:r>
              <a:rPr lang="en-GB" sz="2800" dirty="0"/>
              <a:t>and check your answers.</a:t>
            </a:r>
            <a:endParaRPr lang="en-GB" dirty="0"/>
          </a:p>
          <a:p>
            <a:pPr marL="609600" indent="-609600"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365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 running petrol engine works like this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2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85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Suck! As the piston moves down the intake valve opens and air mixed with a tiny drop of petrol,</a:t>
            </a:r>
            <a:r>
              <a:rPr lang="en-GB" sz="2800" b="1" dirty="0">
                <a:solidFill>
                  <a:srgbClr val="000000"/>
                </a:solidFill>
              </a:rPr>
              <a:t> is pumped into the chamber.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486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46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Squeeze! As the piston moves up both valves are closed and the petrol/air mix gets squashed.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3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76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Bang!  The spark plug sparks, causing the squashed petrol/air mix in the chamber to explode and push the piston down and up.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56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Blow! As the piston moves up, the exhaust valve opens and the exhaust gasses get pushed out of the car via the exhaust pipe.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486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73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As the piston moves down and up it pushes the crankshaft round. 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9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05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223</Words>
  <Application>Microsoft Office PowerPoint</Application>
  <PresentationFormat>On-screen Show (4:3)</PresentationFormat>
  <Paragraphs>33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Default Design</vt:lpstr>
      <vt:lpstr>1_Default Design</vt:lpstr>
      <vt:lpstr>2_Default Design</vt:lpstr>
      <vt:lpstr>3_Default Design</vt:lpstr>
      <vt:lpstr>4_Default Design</vt:lpstr>
      <vt:lpstr>How an engine works  </vt:lpstr>
      <vt:lpstr>First …</vt:lpstr>
      <vt:lpstr>Next</vt:lpstr>
      <vt:lpstr>A running petrol engine works like this …</vt:lpstr>
      <vt:lpstr>Suck! As the piston moves down the intake valve opens and air mixed with a tiny drop of petrol, is pumped into the chamber.</vt:lpstr>
      <vt:lpstr>Squeeze! As the piston moves up both valves are closed and the petrol/air mix gets squashed.</vt:lpstr>
      <vt:lpstr>Bang!  The spark plug sparks, causing the squashed petrol/air mix in the chamber to explode and push the piston down and up.</vt:lpstr>
      <vt:lpstr>Blow! As the piston moves up, the exhaust valve opens and the exhaust gasses get pushed out of the car via the exhaust pipe.</vt:lpstr>
      <vt:lpstr>As the piston moves down and up it pushes the crankshaft round. </vt:lpstr>
      <vt:lpstr>This makes the car’s wheels go round.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an engine works</dc:title>
  <dc:creator>mpl\</dc:creator>
  <cp:lastModifiedBy>mpl\</cp:lastModifiedBy>
  <cp:revision>4</cp:revision>
  <dcterms:created xsi:type="dcterms:W3CDTF">2018-09-25T16:34:00Z</dcterms:created>
  <dcterms:modified xsi:type="dcterms:W3CDTF">2018-10-01T16:39:12Z</dcterms:modified>
</cp:coreProperties>
</file>