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9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57FB9-9AF0-4039-B1C0-5EC85711EAE5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27CB8-3ABA-40E6-B6A1-6FFA0BB8E6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890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4E751D-75F4-40B6-914B-A7761FF40C5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FF1AA8-29DE-4924-80BA-9B231B0C84E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6249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EE29AE-5A63-4B31-BD6C-A21E54C8531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938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D1B6A2-8740-4B01-92D9-B8BBE9CAC1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454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FF1AA8-29DE-4924-80BA-9B231B0C84E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52842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F0EEF5-D376-4DFE-99D9-0EEAB14E2A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6229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21BD-1C4C-4039-9DF9-84F764B1130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21100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05175C-CD04-4F61-8EAC-85CC7A83F7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75940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B324E1-194C-42A9-BD9E-22FD41B548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3939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00B177-92C1-454F-9A60-F387B26C8F9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86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FD52A9-6750-4073-816C-C613F387CC3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55474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C5E270-7283-47A1-96D2-0DA14175040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34804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F0EEF5-D376-4DFE-99D9-0EEAB14E2A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49219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9EE8FD-FF87-4B45-871F-D364A7BBAA3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4683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EE29AE-5A63-4B31-BD6C-A21E54C8531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75098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D1B6A2-8740-4B01-92D9-B8BBE9CAC1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6727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FF1AA8-29DE-4924-80BA-9B231B0C84E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93991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F0EEF5-D376-4DFE-99D9-0EEAB14E2A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70760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21BD-1C4C-4039-9DF9-84F764B1130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86620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05175C-CD04-4F61-8EAC-85CC7A83F7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2617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B324E1-194C-42A9-BD9E-22FD41B548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10043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00B177-92C1-454F-9A60-F387B26C8F9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90126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FD52A9-6750-4073-816C-C613F387CC3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65233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21BD-1C4C-4039-9DF9-84F764B1130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42751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C5E270-7283-47A1-96D2-0DA14175040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03217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9EE8FD-FF87-4B45-871F-D364A7BBAA3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21384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EE29AE-5A63-4B31-BD6C-A21E54C8531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220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D1B6A2-8740-4B01-92D9-B8BBE9CAC1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30373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FF1AA8-29DE-4924-80BA-9B231B0C84E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38906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F0EEF5-D376-4DFE-99D9-0EEAB14E2A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64068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21BD-1C4C-4039-9DF9-84F764B1130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76880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05175C-CD04-4F61-8EAC-85CC7A83F7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8294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B324E1-194C-42A9-BD9E-22FD41B548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20527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00B177-92C1-454F-9A60-F387B26C8F9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53017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05175C-CD04-4F61-8EAC-85CC7A83F7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33069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FD52A9-6750-4073-816C-C613F387CC3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2898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C5E270-7283-47A1-96D2-0DA14175040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393564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9EE8FD-FF87-4B45-871F-D364A7BBAA3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15709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EE29AE-5A63-4B31-BD6C-A21E54C8531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47878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D1B6A2-8740-4B01-92D9-B8BBE9CAC1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63507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FF1AA8-29DE-4924-80BA-9B231B0C84E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998122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F0EEF5-D376-4DFE-99D9-0EEAB14E2A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02075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21BD-1C4C-4039-9DF9-84F764B1130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1139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05175C-CD04-4F61-8EAC-85CC7A83F7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66421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B324E1-194C-42A9-BD9E-22FD41B548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08402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B324E1-194C-42A9-BD9E-22FD41B548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429480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00B177-92C1-454F-9A60-F387B26C8F9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03111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FD52A9-6750-4073-816C-C613F387CC3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8320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C5E270-7283-47A1-96D2-0DA14175040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51793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9EE8FD-FF87-4B45-871F-D364A7BBAA3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00764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EE29AE-5A63-4B31-BD6C-A21E54C8531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17544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D1B6A2-8740-4B01-92D9-B8BBE9CAC1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14926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00B177-92C1-454F-9A60-F387B26C8F9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58280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FD52A9-6750-4073-816C-C613F387CC3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81680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C5E270-7283-47A1-96D2-0DA14175040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6596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9EE8FD-FF87-4B45-871F-D364A7BBAA3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42195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F6327D-A035-4166-B5CA-151F7D523FA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26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F6327D-A035-4166-B5CA-151F7D523FA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58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F6327D-A035-4166-B5CA-151F7D523FA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49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F6327D-A035-4166-B5CA-151F7D523FA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23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F6327D-A035-4166-B5CA-151F7D523FA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69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english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How oil and gas were formed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4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2018</a:t>
            </a:r>
            <a:r>
              <a:rPr lang="en-US" sz="1000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en-GB" sz="1000" dirty="0">
                <a:solidFill>
                  <a:srgbClr val="000000"/>
                </a:solidFill>
              </a:rPr>
              <a:t>Animation licensed from The Science Museum. 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019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a</a:t>
            </a:r>
            <a:r>
              <a:rPr lang="en-GB" sz="2800" b="1" dirty="0" smtClean="0"/>
              <a:t>nd eventually turned the bodies into a liquid called crude oil and a gas called natural gas.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6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7953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r>
              <a:rPr lang="en-GB" sz="4800" b="1" dirty="0">
                <a:solidFill>
                  <a:srgbClr val="000000"/>
                </a:solidFill>
                <a:ea typeface="+mj-ea"/>
                <a:cs typeface="+mj-cs"/>
              </a:rPr>
              <a:t>Today oil and gas are important sources of energy in our lives.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001370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Now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GB" sz="2800"/>
              <a:t>Discuss your answers to exercise 1 in groups.</a:t>
            </a:r>
          </a:p>
          <a:p>
            <a:pPr marL="609600" indent="-609600">
              <a:buFontTx/>
              <a:buAutoNum type="arabicPeriod" startAt="3"/>
            </a:pPr>
            <a:endParaRPr lang="en-GB" sz="2800"/>
          </a:p>
          <a:p>
            <a:pPr marL="609600" indent="-609600">
              <a:buFontTx/>
              <a:buAutoNum type="arabicPeriod" startAt="3"/>
            </a:pPr>
            <a:r>
              <a:rPr lang="en-GB" sz="2800"/>
              <a:t>Do exercise 2 on the worksheet: talk about the pictures using the prompts.</a:t>
            </a:r>
          </a:p>
          <a:p>
            <a:pPr marL="609600" indent="-609600">
              <a:buFontTx/>
              <a:buAutoNum type="arabicPeriod" startAt="3"/>
            </a:pPr>
            <a:endParaRPr lang="en-GB" sz="2800"/>
          </a:p>
          <a:p>
            <a:pPr marL="609600" indent="-609600">
              <a:buFontTx/>
              <a:buNone/>
            </a:pPr>
            <a:r>
              <a:rPr lang="en-GB" sz="2800"/>
              <a:t>5.	Do exercise 3 on the worksheet: complete the gaps.</a:t>
            </a:r>
          </a:p>
        </p:txBody>
      </p:sp>
    </p:spTree>
    <p:extLst>
      <p:ext uri="{BB962C8B-B14F-4D97-AF65-F5344CB8AC3E}">
        <p14:creationId xmlns:p14="http://schemas.microsoft.com/office/powerpoint/2010/main" val="3214089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br>
              <a:rPr lang="en-US" b="1"/>
            </a:br>
            <a:r>
              <a:rPr lang="en-US" sz="2800"/>
              <a:t>(for classes working in groups only)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6.	Give an oral </a:t>
            </a:r>
            <a:r>
              <a:rPr lang="en-US" sz="2800"/>
              <a:t>commentary </a:t>
            </a:r>
            <a:r>
              <a:rPr lang="en-US" sz="2800" smtClean="0"/>
              <a:t>on the </a:t>
            </a:r>
            <a:r>
              <a:rPr lang="en-US" sz="2800" smtClean="0"/>
              <a:t>picture slides.</a:t>
            </a:r>
            <a:endParaRPr lang="en-US" sz="2800" dirty="0"/>
          </a:p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678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/>
              <a:t>1.	Look at the questions in exercise 1 on the worksheet: discuss them with your partner/group.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4096579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 dirty="0"/>
              <a:t>2.	</a:t>
            </a:r>
            <a:r>
              <a:rPr lang="en-GB" sz="2800" dirty="0" smtClean="0"/>
              <a:t>Look at the following picture slides </a:t>
            </a:r>
            <a:r>
              <a:rPr lang="en-GB" sz="2800" dirty="0"/>
              <a:t>and answer the questions from exercise 1 on the worksheet. (Make notes.)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51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Over millions of years, the sun shone on tiny plants in the sea.</a:t>
            </a:r>
            <a:endParaRPr lang="en-GB" sz="40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95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878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These plants absorbed the sunlight and grew.</a:t>
            </a:r>
            <a:endParaRPr lang="en-GB" sz="40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9"/>
            <a:ext cx="9144000" cy="497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793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Providing food for tiny creatures that swam in the water.</a:t>
            </a:r>
            <a:endParaRPr lang="en-GB" sz="40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7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024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Eventually, the plants and creatures died and their bodies fell to the ocean floor,</a:t>
            </a:r>
            <a:endParaRPr lang="en-GB" sz="32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5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45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w</a:t>
            </a:r>
            <a:r>
              <a:rPr lang="en-GB" sz="3200" b="1" dirty="0" smtClean="0"/>
              <a:t>here they were buried by sand and mud.</a:t>
            </a:r>
            <a:endParaRPr lang="en-GB" sz="32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3"/>
            <a:ext cx="9144000" cy="510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961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Pressure and temperature built up over 2 million years</a:t>
            </a:r>
            <a:endParaRPr lang="en-GB" sz="32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9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562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173</Words>
  <Application>Microsoft Office PowerPoint</Application>
  <PresentationFormat>On-screen Show (4:3)</PresentationFormat>
  <Paragraphs>25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Default Design</vt:lpstr>
      <vt:lpstr>1_Default Design</vt:lpstr>
      <vt:lpstr>2_Default Design</vt:lpstr>
      <vt:lpstr>3_Default Design</vt:lpstr>
      <vt:lpstr>4_Default Design</vt:lpstr>
      <vt:lpstr>How oil and gas were formed  </vt:lpstr>
      <vt:lpstr>First …</vt:lpstr>
      <vt:lpstr>Next</vt:lpstr>
      <vt:lpstr>Over millions of years, the sun shone on tiny plants in the sea.</vt:lpstr>
      <vt:lpstr>These plants absorbed the sunlight and grew.</vt:lpstr>
      <vt:lpstr>Providing food for tiny creatures that swam in the water.</vt:lpstr>
      <vt:lpstr>Eventually, the plants and creatures died and their bodies fell to the ocean floor,</vt:lpstr>
      <vt:lpstr>where they were buried by sand and mud.</vt:lpstr>
      <vt:lpstr>Pressure and temperature built up over 2 million years</vt:lpstr>
      <vt:lpstr>and eventually turned the bodies into a liquid called crude oil and a gas called natural gas.</vt:lpstr>
      <vt:lpstr>PowerPoint Presentation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oil and gas were formed</dc:title>
  <dc:creator>mpl\</dc:creator>
  <cp:lastModifiedBy>mpl\</cp:lastModifiedBy>
  <cp:revision>4</cp:revision>
  <dcterms:created xsi:type="dcterms:W3CDTF">2018-09-27T15:10:06Z</dcterms:created>
  <dcterms:modified xsi:type="dcterms:W3CDTF">2018-10-02T11:00:21Z</dcterms:modified>
</cp:coreProperties>
</file>