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02029E-B04B-4FF0-8528-CDC49DBA84A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78675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319AC5-E032-4BB9-A271-55A13AD8CF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21510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51B168-EEDA-4FE6-A733-DCC6FC110F7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90702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02029E-B04B-4FF0-8528-CDC49DBA84A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90570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8684B6-3371-4E08-AE38-D8ED6EB3501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3953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B9929-5305-4B00-BE5A-5D98A8B2106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21923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B94B8-7CC2-4E4B-A88E-2E1A7D1982A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35646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C885EB-0F62-459E-AA06-CF48E238319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78852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4A7770-8814-4FB4-8552-9A0CB6C7056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29840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EB240E-FF24-41B6-965F-20597F7C545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44369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1B0D9B-0505-43BC-99A1-B84F5E1CE03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8201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8684B6-3371-4E08-AE38-D8ED6EB3501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0151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C66F0C-0878-4DFA-A97D-6024B0AB2A8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15627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319AC5-E032-4BB9-A271-55A13AD8CF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31796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51B168-EEDA-4FE6-A733-DCC6FC110F7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16486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02029E-B04B-4FF0-8528-CDC49DBA84A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27941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8684B6-3371-4E08-AE38-D8ED6EB3501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40267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B9929-5305-4B00-BE5A-5D98A8B2106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46410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B94B8-7CC2-4E4B-A88E-2E1A7D1982A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74880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C885EB-0F62-459E-AA06-CF48E238319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0656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4A7770-8814-4FB4-8552-9A0CB6C7056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97346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EB240E-FF24-41B6-965F-20597F7C545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05441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B9929-5305-4B00-BE5A-5D98A8B2106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91664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1B0D9B-0505-43BC-99A1-B84F5E1CE03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13546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C66F0C-0878-4DFA-A97D-6024B0AB2A8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43113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319AC5-E032-4BB9-A271-55A13AD8CF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41968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51B168-EEDA-4FE6-A733-DCC6FC110F7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83606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02029E-B04B-4FF0-8528-CDC49DBA84A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71171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8684B6-3371-4E08-AE38-D8ED6EB3501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16913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B9929-5305-4B00-BE5A-5D98A8B2106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64539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B94B8-7CC2-4E4B-A88E-2E1A7D1982A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733654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C885EB-0F62-459E-AA06-CF48E238319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10658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4A7770-8814-4FB4-8552-9A0CB6C7056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87874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B94B8-7CC2-4E4B-A88E-2E1A7D1982A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32884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EB240E-FF24-41B6-965F-20597F7C545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459078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1B0D9B-0505-43BC-99A1-B84F5E1CE03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42734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C66F0C-0878-4DFA-A97D-6024B0AB2A8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783464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319AC5-E032-4BB9-A271-55A13AD8CF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971748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51B168-EEDA-4FE6-A733-DCC6FC110F7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024889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02029E-B04B-4FF0-8528-CDC49DBA84A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73253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8684B6-3371-4E08-AE38-D8ED6EB3501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878394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B9929-5305-4B00-BE5A-5D98A8B2106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42559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3B94B8-7CC2-4E4B-A88E-2E1A7D1982A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741273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C885EB-0F62-459E-AA06-CF48E238319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92252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C885EB-0F62-459E-AA06-CF48E238319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331614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4A7770-8814-4FB4-8552-9A0CB6C7056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415959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EB240E-FF24-41B6-965F-20597F7C545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633858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1B0D9B-0505-43BC-99A1-B84F5E1CE03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674003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C66F0C-0878-4DFA-A97D-6024B0AB2A8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92921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319AC5-E032-4BB9-A271-55A13AD8CF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202943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51B168-EEDA-4FE6-A733-DCC6FC110F7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38899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4A7770-8814-4FB4-8552-9A0CB6C7056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27021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EB240E-FF24-41B6-965F-20597F7C545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139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1B0D9B-0505-43BC-99A1-B84F5E1CE03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16597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C66F0C-0878-4DFA-A97D-6024B0AB2A8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09414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54EB60-5904-4CC4-AF03-D26CC2986DE0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86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54EB60-5904-4CC4-AF03-D26CC2986DE0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795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54EB60-5904-4CC4-AF03-D26CC2986DE0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326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54EB60-5904-4CC4-AF03-D26CC2986DE0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82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54EB60-5904-4CC4-AF03-D26CC2986DE0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6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estopenglish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7892" name="Picture 4" descr="PowerPoint Masterslide with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Picture 5" descr="PowerPoint Masterslide with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>
                <a:solidFill>
                  <a:srgbClr val="000000"/>
                </a:solidFill>
              </a:rPr>
              <a:t>Sea action</a:t>
            </a:r>
            <a:endParaRPr lang="en-GB" sz="5400" b="1">
              <a:solidFill>
                <a:srgbClr val="009999"/>
              </a:solidFill>
            </a:endParaRP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142875" y="6400800"/>
            <a:ext cx="8893175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 smtClean="0">
                <a:solidFill>
                  <a:srgbClr val="000000"/>
                </a:solidFill>
                <a:hlinkClick r:id="rId3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[Keith Kelly] 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Springer Nature Ltd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2018. 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  <a:endParaRPr lang="en-US" sz="1000" dirty="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80886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/>
              <a:t>1. Do exercise 1 on the worksheet: label the diagram.</a:t>
            </a:r>
            <a:endParaRPr lang="en-US"/>
          </a:p>
          <a:p>
            <a:pPr marL="609600" indent="-609600">
              <a:buFontTx/>
              <a:buNone/>
            </a:pPr>
            <a:r>
              <a:rPr lang="en-US"/>
              <a:t>2. </a:t>
            </a:r>
            <a:r>
              <a:rPr lang="en-GB"/>
              <a:t>Do exercise 2 on the worksheet: match the pictures with the correct caption.</a:t>
            </a:r>
          </a:p>
        </p:txBody>
      </p:sp>
    </p:spTree>
    <p:extLst>
      <p:ext uri="{BB962C8B-B14F-4D97-AF65-F5344CB8AC3E}">
        <p14:creationId xmlns:p14="http://schemas.microsoft.com/office/powerpoint/2010/main" val="3536555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Next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 dirty="0"/>
              <a:t>3.	</a:t>
            </a:r>
            <a:r>
              <a:rPr lang="en-GB" sz="2800" dirty="0" smtClean="0"/>
              <a:t>Look at the following picture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08581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b="1" dirty="0" smtClean="0"/>
              <a:t>The mud, sand and shingle carried by the sea are called its load. This load can be carried along the </a:t>
            </a:r>
            <a:r>
              <a:rPr lang="en-US" sz="2400" b="1" dirty="0" smtClean="0"/>
              <a:t>shore </a:t>
            </a:r>
            <a:r>
              <a:rPr lang="en-US" sz="2400" b="1" dirty="0" smtClean="0"/>
              <a:t>by the process known as the </a:t>
            </a:r>
            <a:r>
              <a:rPr lang="en-US" sz="2400" b="1" dirty="0" smtClean="0"/>
              <a:t>‘</a:t>
            </a:r>
            <a:r>
              <a:rPr lang="en-US" sz="2400" b="1" dirty="0" err="1" smtClean="0"/>
              <a:t>longshore</a:t>
            </a:r>
            <a:r>
              <a:rPr lang="en-US" sz="2400" b="1" dirty="0" smtClean="0"/>
              <a:t> drift’.</a:t>
            </a:r>
            <a:endParaRPr lang="en-US" sz="24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8352928" cy="49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3961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b="1" dirty="0" smtClean="0"/>
              <a:t>The waves approach the shore at an acute angle. The swash of each wave pushes material up and along the shore.</a:t>
            </a:r>
            <a:endParaRPr lang="en-US" sz="24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8208912" cy="479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019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b="1" dirty="0" smtClean="0"/>
              <a:t>Each backwash drags the material straight down the shore, following the slant of the beach.</a:t>
            </a:r>
            <a:endParaRPr lang="en-US" sz="24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799"/>
            <a:ext cx="8208912" cy="50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586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b="1" dirty="0" smtClean="0"/>
              <a:t>As this process is repeated, the material is gradually transported along the shore in a </a:t>
            </a:r>
            <a:r>
              <a:rPr lang="en-US" sz="2400" b="1" dirty="0" err="1" smtClean="0"/>
              <a:t>zig-zag</a:t>
            </a:r>
            <a:r>
              <a:rPr lang="en-US" sz="2400" b="1" dirty="0" smtClean="0"/>
              <a:t> manner.</a:t>
            </a:r>
            <a:endParaRPr lang="en-US" sz="24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8208912" cy="481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059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Now …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/>
              <a:t>4.	Do exercise 3 on the worksheet, match the parts of sentences.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481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endParaRPr lang="en-US" sz="280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dirty="0"/>
              <a:t>5.	 Use the PPT template to practice talking about </a:t>
            </a:r>
            <a:r>
              <a:rPr lang="en-US" sz="2800" dirty="0" err="1"/>
              <a:t>longshore</a:t>
            </a:r>
            <a:r>
              <a:rPr lang="en-US" sz="2800" dirty="0"/>
              <a:t> drift.  </a:t>
            </a:r>
            <a:r>
              <a:rPr lang="en-US" sz="2800"/>
              <a:t>In pairs, take </a:t>
            </a:r>
            <a:r>
              <a:rPr lang="en-US" sz="2800" smtClean="0"/>
              <a:t>turns: </a:t>
            </a:r>
            <a:r>
              <a:rPr lang="en-US" sz="2800"/>
              <a:t>one talks the other listens, then swap roles.  </a:t>
            </a:r>
            <a:r>
              <a:rPr lang="en-US" sz="2800" dirty="0"/>
              <a:t>In groups, use the template to help you prepare a presentation on </a:t>
            </a:r>
            <a:r>
              <a:rPr lang="en-US" sz="2800" dirty="0" err="1"/>
              <a:t>longshore</a:t>
            </a:r>
            <a:r>
              <a:rPr lang="en-US" sz="2800" dirty="0"/>
              <a:t> drift.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88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160</Words>
  <Application>Microsoft Office PowerPoint</Application>
  <PresentationFormat>On-screen Show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Default Design</vt:lpstr>
      <vt:lpstr>1_Default Design</vt:lpstr>
      <vt:lpstr>2_Default Design</vt:lpstr>
      <vt:lpstr>3_Default Design</vt:lpstr>
      <vt:lpstr>4_Default Design</vt:lpstr>
      <vt:lpstr>PowerPoint Presentation</vt:lpstr>
      <vt:lpstr>First …</vt:lpstr>
      <vt:lpstr>Next</vt:lpstr>
      <vt:lpstr>The mud, sand and shingle carried by the sea are called its load. This load can be carried along the shore by the process known as the ‘longshore drift’.</vt:lpstr>
      <vt:lpstr>The waves approach the shore at an acute angle. The swash of each wave pushes material up and along the shore.</vt:lpstr>
      <vt:lpstr>Each backwash drags the material straight down the shore, following the slant of the beach.</vt:lpstr>
      <vt:lpstr>As this process is repeated, the material is gradually transported along the shore in a zig-zag manner.</vt:lpstr>
      <vt:lpstr>Now …</vt:lpstr>
      <vt:lpstr>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mpl\</dc:creator>
  <cp:lastModifiedBy>mpl\</cp:lastModifiedBy>
  <cp:revision>4</cp:revision>
  <dcterms:created xsi:type="dcterms:W3CDTF">2018-10-01T13:42:35Z</dcterms:created>
  <dcterms:modified xsi:type="dcterms:W3CDTF">2018-10-01T17:07:49Z</dcterms:modified>
</cp:coreProperties>
</file>