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7" r:id="rId2"/>
    <p:sldId id="276" r:id="rId3"/>
    <p:sldId id="258" r:id="rId4"/>
    <p:sldId id="259" r:id="rId5"/>
    <p:sldId id="260" r:id="rId6"/>
    <p:sldId id="261" r:id="rId7"/>
    <p:sldId id="262" r:id="rId8"/>
    <p:sldId id="273" r:id="rId9"/>
    <p:sldId id="264" r:id="rId10"/>
    <p:sldId id="267" r:id="rId11"/>
    <p:sldId id="269" r:id="rId12"/>
    <p:sldId id="270" r:id="rId13"/>
    <p:sldId id="271" r:id="rId14"/>
    <p:sldId id="272" r:id="rId15"/>
    <p:sldId id="274" r:id="rId16"/>
    <p:sldId id="277" r:id="rId17"/>
  </p:sldIdLst>
  <p:sldSz cx="9144000" cy="5715000" type="screen16x10"/>
  <p:notesSz cx="6858000" cy="9144000"/>
  <p:defaultTextStyle>
    <a:defPPr>
      <a:defRPr lang="en-US"/>
    </a:defPPr>
    <a:lvl1pPr marL="0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3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-25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BBB9-1B98-4EE1-B872-43EA88DE2CBF}" type="datetimeFigureOut">
              <a:rPr lang="en-GB" smtClean="0"/>
              <a:t>03/05/2018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ACC6-072A-4CCA-9228-DEA556DEB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9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966B-CC92-4CA3-B47A-6671AAE25975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60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F31F-B29B-4B46-A1A1-1C6684669E3D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5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359E-9374-407B-9485-C52B64F9AD82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7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EFAFF-202E-4BE9-9217-BA53A3CBF568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52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04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5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0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60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12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65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417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C6CD-7D59-4E69-B389-572C45A576F0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C8E3-9D86-4765-BF1F-D6123C900DE5}" type="datetime1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4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5394-3D39-49E6-93BC-0A550901C53B}" type="datetime1">
              <a:rPr lang="en-GB" smtClean="0"/>
              <a:t>03/05/2018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809DC-4719-4772-8B84-895ED16C63B6}" type="datetime1">
              <a:rPr lang="en-GB" smtClean="0"/>
              <a:t>03/05/2018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0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CF8D-3F2B-446E-B0F5-C93804C2D881}" type="datetime1">
              <a:rPr lang="en-GB" smtClean="0"/>
              <a:t>03/05/2018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9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0" cy="487759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4E27-F9A5-4AD8-80BB-A08595BE3814}" type="datetime1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48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5CDDD-B37E-48E2-83B0-1DB3C80C558E}" type="datetime1">
              <a:rPr lang="en-GB" smtClean="0"/>
              <a:t>03/05/2018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5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22F2-4575-496F-AE9E-704D48FDED7E}" type="datetime1">
              <a:rPr lang="en-GB" smtClean="0"/>
              <a:t>03/05/2018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5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81043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2" indent="-303912" algn="l" defTabSz="81043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defTabSz="81043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defTabSz="81043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defTabSz="81043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5800" y="1775357"/>
            <a:ext cx="7772400" cy="1225021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>
            <a:lvl1pPr algn="ctr" defTabSz="810433" rtl="0" eaLnBrk="1" latinLnBrk="0" hangingPunct="1">
              <a:spcBef>
                <a:spcPct val="0"/>
              </a:spcBef>
              <a:buNone/>
              <a:defRPr sz="3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B0F0"/>
                </a:solidFill>
              </a:rPr>
              <a:t>The magic cat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>
            <a:lvl1pPr marL="303912" indent="-303912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477" indent="-253260" algn="l" defTabSz="81043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3041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8257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3474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8690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3906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9123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4339" indent="-202608" algn="l" defTabSz="8104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000" b="1" dirty="0" smtClean="0">
                <a:solidFill>
                  <a:srgbClr val="D73B8D"/>
                </a:solidFill>
              </a:rPr>
              <a:t>I love my family</a:t>
            </a:r>
            <a:endParaRPr lang="en-GB" sz="3000" b="1" dirty="0">
              <a:solidFill>
                <a:srgbClr val="D73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42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15364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Uncle</a:t>
            </a:r>
            <a:endParaRPr lang="en-GB" sz="5400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9218" name="Picture 2" descr="L:\EDITORIAL\OSE\COMMISSIONED CONTENT\YOUNG LEARNERS\The magic cat\Lesson 6 Family\Images\Un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2156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L:\EDITORIAL\OSE\COMMISSIONED CONTENT\YOUNG LEARNERS\The magic cat\Lesson 6 Family\PowerPoint images\1388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9308"/>
            <a:ext cx="5616624" cy="374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7"/>
          <p:cNvSpPr/>
          <p:nvPr/>
        </p:nvSpPr>
        <p:spPr>
          <a:xfrm rot="2062143">
            <a:off x="6189525" y="778147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4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010323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Cousins</a:t>
            </a:r>
            <a:endParaRPr lang="en-GB" sz="5400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0" y="5305772"/>
            <a:ext cx="395536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10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L:\EDITORIAL\OSE\COMMISSIONED CONTENT\YOUNG LEARNERS\The magic cat\Lesson 6 Family\Images\Cousi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02" y="1742269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L:\EDITORIAL\OSE\COMMISSIONED CONTENT\YOUNG LEARNERS\The magic cat\Lesson 6 Family\PowerPoint images\1388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9308"/>
            <a:ext cx="5616624" cy="374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7"/>
          <p:cNvSpPr/>
          <p:nvPr/>
        </p:nvSpPr>
        <p:spPr>
          <a:xfrm rot="12736260">
            <a:off x="4345365" y="3803085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8841934">
            <a:off x="7227211" y="3916111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10511414">
            <a:off x="6194407" y="4012497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84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476" y="1489348"/>
            <a:ext cx="6033017" cy="3384376"/>
          </a:xfrm>
          <a:prstGeom prst="rect">
            <a:avLst/>
          </a:prstGeom>
        </p:spPr>
      </p:pic>
      <p:sp>
        <p:nvSpPr>
          <p:cNvPr id="4" name="Footer Placeholder 1"/>
          <p:cNvSpPr txBox="1">
            <a:spLocks/>
          </p:cNvSpPr>
          <p:nvPr/>
        </p:nvSpPr>
        <p:spPr>
          <a:xfrm>
            <a:off x="0" y="5305772"/>
            <a:ext cx="395536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11</a:t>
            </a:r>
            <a:endParaRPr lang="en-GB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2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"/>
          <p:cNvSpPr txBox="1">
            <a:spLocks/>
          </p:cNvSpPr>
          <p:nvPr/>
        </p:nvSpPr>
        <p:spPr>
          <a:xfrm>
            <a:off x="0" y="5305772"/>
            <a:ext cx="395536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12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L:\EDITORIAL\OSE\COMMISSIONED CONTENT\YOUNG LEARNERS\The magic cat\Lesson 6 Family\Images\Aunt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30" y="91328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L:\EDITORIAL\OSE\COMMISSIONED CONTENT\YOUNG LEARNERS\The magic cat\Lesson 6 Family\Images\Grandmoth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30" y="333401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L:\EDITORIAL\OSE\COMMISSIONED CONTENT\YOUNG LEARNERS\The magic cat\Lesson 6 Family\Images\Moth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486" y="91328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L:\EDITORIAL\OSE\COMMISSIONED CONTENT\YOUNG LEARNERS\The magic cat\Lesson 6 Family\Images\sist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486" y="333401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2869" y="1852483"/>
            <a:ext cx="1454513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3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1"/>
          <p:cNvSpPr txBox="1">
            <a:spLocks/>
          </p:cNvSpPr>
          <p:nvPr/>
        </p:nvSpPr>
        <p:spPr>
          <a:xfrm>
            <a:off x="0" y="5305772"/>
            <a:ext cx="395536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13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985292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333401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96358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3334014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99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 txBox="1">
            <a:spLocks/>
          </p:cNvSpPr>
          <p:nvPr/>
        </p:nvSpPr>
        <p:spPr>
          <a:xfrm>
            <a:off x="0" y="5305772"/>
            <a:ext cx="395536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14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L:\EDITORIAL\OSE\COMMISSIONED CONTENT\YOUNG LEARNERS\The magic cat\Lesson 2 Countries\Images\Puzzleber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07194"/>
            <a:ext cx="3676422" cy="378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6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 txBox="1">
            <a:spLocks/>
          </p:cNvSpPr>
          <p:nvPr/>
        </p:nvSpPr>
        <p:spPr>
          <a:xfrm>
            <a:off x="0" y="5305772"/>
            <a:ext cx="395536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15</a:t>
            </a:r>
            <a:endParaRPr lang="en-GB" sz="1800" b="1" dirty="0">
              <a:solidFill>
                <a:schemeClr val="tx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19672" y="1227611"/>
            <a:ext cx="7416624" cy="3989816"/>
            <a:chOff x="719672" y="1227611"/>
            <a:chExt cx="7416624" cy="3989816"/>
          </a:xfrm>
        </p:grpSpPr>
        <p:pic>
          <p:nvPicPr>
            <p:cNvPr id="13314" name="Picture 2" descr="L:\EDITORIAL\OSE\COMMISSIONED CONTENT\YOUNG LEARNERS\The magic cat\Lesson 6 Family\Images\Grandfather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227611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5" name="Picture 3" descr="L:\EDITORIAL\OSE\COMMISSIONED CONTENT\YOUNG LEARNERS\The magic cat\Lesson 6 Family\Images\Grandmother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104" y="1227611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6" name="Picture 4" descr="L:\EDITORIAL\OSE\COMMISSIONED CONTENT\YOUNG LEARNERS\The magic cat\Lesson 6 Family\Images\Father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260557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7" name="Picture 5" descr="L:\EDITORIAL\OSE\COMMISSIONED CONTENT\YOUNG LEARNERS\The magic cat\Lesson 6 Family\Images\Mother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3848" y="260557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8" name="Picture 6" descr="L:\EDITORIAL\OSE\COMMISSIONED CONTENT\YOUNG LEARNERS\The magic cat\Lesson 6 Family\Images\Brother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672" y="404573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9" name="Picture 7" descr="L:\EDITORIAL\OSE\COMMISSIONED CONTENT\YOUNG LEARNERS\The magic cat\Lesson 6 Family\Images\sister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404573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1" name="Picture 9" descr="L:\EDITORIAL\OSE\COMMISSIONED CONTENT\YOUNG LEARNERS\The magic cat\Lesson 6 Family\PowerPoint images\Jess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404573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2" name="Picture 10" descr="L:\EDITORIAL\OSE\COMMISSIONED CONTENT\YOUNG LEARNERS\The magic cat\Lesson 6 Family\Images\Uncle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9366" y="260557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3" name="Picture 11" descr="L:\EDITORIAL\OSE\COMMISSIONED CONTENT\YOUNG LEARNERS\The magic cat\Lesson 6 Family\Images\Auntie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2605572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4" name="Picture 12" descr="L:\EDITORIAL\OSE\COMMISSIONED CONTENT\YOUNG LEARNERS\The magic cat\Lesson 6 Family\Images\Cousins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3793604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Footer Placeholder 1"/>
            <p:cNvSpPr txBox="1">
              <a:spLocks/>
            </p:cNvSpPr>
            <p:nvPr/>
          </p:nvSpPr>
          <p:spPr>
            <a:xfrm>
              <a:off x="3256682" y="2193189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grandfather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Footer Placeholder 1"/>
            <p:cNvSpPr txBox="1">
              <a:spLocks/>
            </p:cNvSpPr>
            <p:nvPr/>
          </p:nvSpPr>
          <p:spPr>
            <a:xfrm>
              <a:off x="4480818" y="2176950"/>
              <a:ext cx="1171302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grandmother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Footer Placeholder 1"/>
            <p:cNvSpPr txBox="1">
              <a:spLocks/>
            </p:cNvSpPr>
            <p:nvPr/>
          </p:nvSpPr>
          <p:spPr>
            <a:xfrm>
              <a:off x="1043608" y="3561341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father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Footer Placeholder 1"/>
            <p:cNvSpPr txBox="1">
              <a:spLocks/>
            </p:cNvSpPr>
            <p:nvPr/>
          </p:nvSpPr>
          <p:spPr>
            <a:xfrm>
              <a:off x="2447864" y="3561341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mother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Footer Placeholder 1"/>
            <p:cNvSpPr txBox="1">
              <a:spLocks/>
            </p:cNvSpPr>
            <p:nvPr/>
          </p:nvSpPr>
          <p:spPr>
            <a:xfrm>
              <a:off x="5616216" y="3505572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uncle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Footer Placeholder 1"/>
            <p:cNvSpPr txBox="1">
              <a:spLocks/>
            </p:cNvSpPr>
            <p:nvPr/>
          </p:nvSpPr>
          <p:spPr>
            <a:xfrm>
              <a:off x="7020272" y="3505572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auntie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Footer Placeholder 1"/>
            <p:cNvSpPr txBox="1">
              <a:spLocks/>
            </p:cNvSpPr>
            <p:nvPr/>
          </p:nvSpPr>
          <p:spPr>
            <a:xfrm>
              <a:off x="6228184" y="4729708"/>
              <a:ext cx="75598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cousins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Footer Placeholder 1"/>
            <p:cNvSpPr txBox="1">
              <a:spLocks/>
            </p:cNvSpPr>
            <p:nvPr/>
          </p:nvSpPr>
          <p:spPr>
            <a:xfrm>
              <a:off x="3203848" y="4945732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sister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Footer Placeholder 1"/>
            <p:cNvSpPr txBox="1">
              <a:spLocks/>
            </p:cNvSpPr>
            <p:nvPr/>
          </p:nvSpPr>
          <p:spPr>
            <a:xfrm>
              <a:off x="2051720" y="4978308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Jess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Footer Placeholder 1"/>
            <p:cNvSpPr txBox="1">
              <a:spLocks/>
            </p:cNvSpPr>
            <p:nvPr/>
          </p:nvSpPr>
          <p:spPr>
            <a:xfrm>
              <a:off x="791680" y="4985164"/>
              <a:ext cx="1116024" cy="23226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81043" tIns="40522" rIns="81043" bIns="40522" rtlCol="0" anchor="ctr"/>
            <a:lstStyle>
              <a:defPPr>
                <a:defRPr lang="en-US"/>
              </a:defPPr>
              <a:lvl1pPr marL="0" algn="ctr" defTabSz="810433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5216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10433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15649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2086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26082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31298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6515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41731" algn="l" defTabSz="810433" rtl="0" eaLnBrk="1" latinLnBrk="0" hangingPunct="1"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00" b="1" dirty="0" smtClean="0">
                  <a:solidFill>
                    <a:schemeClr val="tx1"/>
                  </a:solidFill>
                </a:rPr>
                <a:t>brother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372200" y="3019468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192786" y="1681997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874453" y="2947460"/>
              <a:ext cx="3600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372706" y="1681997"/>
              <a:ext cx="100" cy="743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753848" y="2425452"/>
              <a:ext cx="31155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753848" y="2425452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856849" y="2433836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2051720" y="2954850"/>
              <a:ext cx="7065" cy="910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52120" y="3027091"/>
              <a:ext cx="100" cy="743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169672" y="3865612"/>
              <a:ext cx="239421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563888" y="3865612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285696" y="3857835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169672" y="3852277"/>
              <a:ext cx="0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397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0" y="1738247"/>
            <a:ext cx="4450102" cy="24066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93" y="1738247"/>
            <a:ext cx="4450103" cy="240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09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00962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Mother</a:t>
            </a:r>
            <a:endParaRPr lang="en-GB" sz="5400" dirty="0"/>
          </a:p>
        </p:txBody>
      </p:sp>
      <p:sp>
        <p:nvSpPr>
          <p:cNvPr id="6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2050" name="Picture 2" descr="L:\EDITORIAL\OSE\COMMISSIONED CONTENT\YOUNG LEARNERS\The magic cat\Lesson 6 Family\Images\Moth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25" y="1561356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L:\EDITORIAL\OSE\COMMISSIONED CONTENT\YOUNG LEARNERS\The magic cat\Lesson 6 Family\PowerPoint images\880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6"/>
          <a:stretch/>
        </p:blipFill>
        <p:spPr bwMode="auto">
          <a:xfrm>
            <a:off x="3347864" y="841276"/>
            <a:ext cx="5266816" cy="422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2"/>
          <p:cNvSpPr/>
          <p:nvPr/>
        </p:nvSpPr>
        <p:spPr>
          <a:xfrm rot="19172476">
            <a:off x="4355976" y="193204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87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9841" y="4144939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Father</a:t>
            </a:r>
            <a:endParaRPr lang="en-GB" sz="5400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3075" name="Picture 3" descr="L:\EDITORIAL\OSE\COMMISSIONED CONTENT\YOUNG LEARNERS\The magic cat\Lesson 6 Family\Images\Fath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5372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:\EDITORIAL\OSE\COMMISSIONED CONTENT\YOUNG LEARNERS\The magic cat\Lesson 6 Family\PowerPoint images\880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6"/>
          <a:stretch/>
        </p:blipFill>
        <p:spPr bwMode="auto">
          <a:xfrm>
            <a:off x="3347864" y="841276"/>
            <a:ext cx="5266816" cy="422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/>
          <p:cNvSpPr/>
          <p:nvPr/>
        </p:nvSpPr>
        <p:spPr>
          <a:xfrm rot="1945588">
            <a:off x="6938307" y="81470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92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15364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Brother</a:t>
            </a:r>
            <a:endParaRPr lang="en-GB" sz="5400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4098" name="Picture 2" descr="L:\EDITORIAL\OSE\COMMISSIONED CONTENT\YOUNG LEARNERS\The magic cat\Lesson 6 Family\Images\Broth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9388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:\EDITORIAL\OSE\COMMISSIONED CONTENT\YOUNG LEARNERS\The magic cat\Lesson 6 Family\PowerPoint images\880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6"/>
          <a:stretch/>
        </p:blipFill>
        <p:spPr bwMode="auto">
          <a:xfrm>
            <a:off x="3347864" y="841276"/>
            <a:ext cx="5266816" cy="422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/>
          <p:cNvSpPr/>
          <p:nvPr/>
        </p:nvSpPr>
        <p:spPr>
          <a:xfrm rot="6925173">
            <a:off x="7494640" y="2562472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1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825" y="408163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Sister</a:t>
            </a:r>
            <a:endParaRPr lang="en-GB" sz="5400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5122" name="Picture 2" descr="L:\EDITORIAL\OSE\COMMISSIONED CONTENT\YOUNG LEARNERS\The magic cat\Lesson 6 Family\Images\sis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5372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:\EDITORIAL\OSE\COMMISSIONED CONTENT\YOUNG LEARNERS\The magic cat\Lesson 6 Family\PowerPoint images\880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6"/>
          <a:stretch/>
        </p:blipFill>
        <p:spPr bwMode="auto">
          <a:xfrm>
            <a:off x="3347864" y="841276"/>
            <a:ext cx="5266816" cy="422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/>
          <p:cNvSpPr/>
          <p:nvPr/>
        </p:nvSpPr>
        <p:spPr>
          <a:xfrm rot="14570578">
            <a:off x="3808055" y="2953895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2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0962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Grandmother</a:t>
            </a:r>
            <a:endParaRPr lang="en-GB" sz="5400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6146" name="Picture 2" descr="L:\EDITORIAL\OSE\COMMISSIONED CONTENT\YOUNG LEARNERS\The magic cat\Lesson 6 Family\Images\Grandmoth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33576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L:\EDITORIAL\OSE\COMMISSIONED CONTENT\YOUNG LEARNERS\The magic cat\Lesson 6 Family\PowerPoint images\1367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13284"/>
            <a:ext cx="5112568" cy="326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own Arrow 5"/>
          <p:cNvSpPr/>
          <p:nvPr/>
        </p:nvSpPr>
        <p:spPr>
          <a:xfrm rot="19172476">
            <a:off x="3842705" y="2140394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6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22565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Grandfather</a:t>
            </a:r>
            <a:endParaRPr lang="en-GB" sz="5400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305772"/>
            <a:ext cx="334002" cy="30427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7170" name="Picture 2" descr="L:\EDITORIAL\OSE\COMMISSIONED CONTENT\YOUNG LEARNERS\The magic cat\Lesson 6 Family\Images\Grandfath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54708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:\EDITORIAL\OSE\COMMISSIONED CONTENT\YOUNG LEARNERS\The magic cat\Lesson 6 Family\PowerPoint images\1367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13284"/>
            <a:ext cx="5112568" cy="326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7"/>
          <p:cNvSpPr/>
          <p:nvPr/>
        </p:nvSpPr>
        <p:spPr>
          <a:xfrm rot="19172476">
            <a:off x="4950860" y="695233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8163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Auntie</a:t>
            </a:r>
            <a:endParaRPr lang="en-GB" sz="5400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0" y="5305772"/>
            <a:ext cx="334002" cy="304271"/>
          </a:xfrm>
          <a:prstGeom prst="rect">
            <a:avLst/>
          </a:prstGeom>
          <a:solidFill>
            <a:schemeClr val="bg1"/>
          </a:solidFill>
        </p:spPr>
        <p:txBody>
          <a:bodyPr vert="horz" lIns="81043" tIns="40522" rIns="81043" bIns="40522" rtlCol="0" anchor="ctr"/>
          <a:lstStyle>
            <a:defPPr>
              <a:defRPr lang="en-US"/>
            </a:defPPr>
            <a:lvl1pPr marL="0" algn="ctr" defTabSz="810433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5216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433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5649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2086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26082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31298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6515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41731" algn="l" defTabSz="81043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8194" name="Picture 2" descr="L:\EDITORIAL\OSE\COMMISSIONED CONTENT\YOUNG LEARNERS\The magic cat\Lesson 6 Family\Images\Aunt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9423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L:\EDITORIAL\OSE\COMMISSIONED CONTENT\YOUNG LEARNERS\The magic cat\Lesson 6 Family\PowerPoint images\1388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9308"/>
            <a:ext cx="5616624" cy="374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/>
          <p:cNvSpPr/>
          <p:nvPr/>
        </p:nvSpPr>
        <p:spPr>
          <a:xfrm rot="2013260">
            <a:off x="7014956" y="1282524"/>
            <a:ext cx="57606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8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41</Words>
  <Application>Microsoft Office PowerPoint</Application>
  <PresentationFormat>On-screen Show (16:10)</PresentationFormat>
  <Paragraphs>36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Cat</dc:title>
  <dc:creator>mpl\</dc:creator>
  <cp:lastModifiedBy>Slatter, Rachel</cp:lastModifiedBy>
  <cp:revision>32</cp:revision>
  <dcterms:created xsi:type="dcterms:W3CDTF">2018-01-30T16:31:46Z</dcterms:created>
  <dcterms:modified xsi:type="dcterms:W3CDTF">2018-05-03T11:54:16Z</dcterms:modified>
</cp:coreProperties>
</file>