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81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89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71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411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1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13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295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1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95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082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12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00CB0-CF2D-4F30-960A-597B7527E64D}" type="datetimeFigureOut">
              <a:rPr lang="en-GB" smtClean="0"/>
              <a:t>09/05/2017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51BA9-B740-4FC4-8AA2-D5D58BBDF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00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2808311"/>
          </a:xfr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en-IE" sz="9600" b="1" dirty="0"/>
              <a:t>Make a </a:t>
            </a:r>
            <a:r>
              <a:rPr lang="en-IE" sz="9600" b="1" dirty="0" smtClean="0"/>
              <a:t/>
            </a:r>
            <a:br>
              <a:rPr lang="en-IE" sz="9600" b="1" dirty="0" smtClean="0"/>
            </a:br>
            <a:r>
              <a:rPr lang="en-IE" sz="9600" b="1" dirty="0" smtClean="0"/>
              <a:t>mini-London</a:t>
            </a:r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628050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9</a:t>
            </a: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Because of the problems with electricity, the residents are very angry with the political institutions. It’s a bad year for everything connected to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politics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, especially the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royal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amily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and the Prime Minister.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is related to the Prime Minister or the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royal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amily </a:t>
            </a:r>
            <a:r>
              <a:rPr lang="en-IE" sz="1800" dirty="0"/>
              <a:t>(this includes any building with </a:t>
            </a:r>
            <a:r>
              <a:rPr lang="en-IE" sz="1800" dirty="0" smtClean="0"/>
              <a:t>‘royal’ </a:t>
            </a:r>
            <a:r>
              <a:rPr lang="en-IE" sz="1800" dirty="0"/>
              <a:t>in the name, Buckingham Palace, Tower of London, 10 Downing Street, Big Ben)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, you must return this card to the bottom of the central pile.</a:t>
            </a:r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2971190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752528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10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 residents were so angry with the Prime Minister that they elected a new one! Now there is a new Prime Minister and she wants to make all the residents happy! Every team can choose two new cards.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/>
              <a:t>Turn over the cards in the central pile so </a:t>
            </a:r>
            <a:r>
              <a:rPr lang="en-IE" sz="1800" dirty="0" smtClean="0"/>
              <a:t>you </a:t>
            </a:r>
            <a:r>
              <a:rPr lang="en-IE" sz="1800" dirty="0"/>
              <a:t>can see the attractions. Each team selects which two cards they want. Roll a dice to decide which team goes first.</a:t>
            </a:r>
          </a:p>
          <a:p>
            <a:pPr algn="l"/>
            <a:endParaRPr lang="en-IE" sz="1800" dirty="0"/>
          </a:p>
          <a:p>
            <a:pPr algn="l"/>
            <a:r>
              <a:rPr lang="en-IE" sz="1800" dirty="0"/>
              <a:t>Talk to your </a:t>
            </a:r>
            <a:r>
              <a:rPr lang="en-IE" sz="1800" dirty="0" smtClean="0"/>
              <a:t>teammates </a:t>
            </a:r>
            <a:r>
              <a:rPr lang="en-IE" sz="1800" dirty="0"/>
              <a:t>to decide which cards to </a:t>
            </a:r>
            <a:r>
              <a:rPr lang="en-IE" sz="1800" dirty="0" smtClean="0"/>
              <a:t>choose. </a:t>
            </a:r>
            <a:r>
              <a:rPr lang="en-IE" sz="1800" i="1" dirty="0" smtClean="0"/>
              <a:t>Example</a:t>
            </a:r>
            <a:r>
              <a:rPr lang="en-IE" sz="1800" i="1" dirty="0"/>
              <a:t>: I think we should choose the Science Museum because it will be popular with residents </a:t>
            </a:r>
            <a:endParaRPr lang="en-IE" sz="1800" i="1" dirty="0" smtClean="0"/>
          </a:p>
          <a:p>
            <a:pPr algn="l"/>
            <a:r>
              <a:rPr lang="en-IE" sz="1800" i="1" dirty="0" smtClean="0"/>
              <a:t>and </a:t>
            </a:r>
            <a:r>
              <a:rPr lang="en-IE" sz="1800" i="1" dirty="0"/>
              <a:t>tourists. </a:t>
            </a:r>
          </a:p>
          <a:p>
            <a:pPr algn="l"/>
            <a:endParaRPr lang="en-IE" sz="1800" dirty="0"/>
          </a:p>
          <a:p>
            <a:pPr algn="l"/>
            <a:r>
              <a:rPr lang="en-IE" sz="1800" dirty="0"/>
              <a:t>When you have chosen your cards, put them in front of you so that the other teams can see.</a:t>
            </a: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2385878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11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 new Prime Minister has decided to give more money to public transport. This includes trains, buses, roads and bridges.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is related to transport </a:t>
            </a:r>
            <a:r>
              <a:rPr lang="en-IE" sz="1800" dirty="0"/>
              <a:t>(this includes HMS Belfast, London Transport Museum, Tower Bridge, London Bus), you win ONE extra card from the central pile (so close your eyes and take an extra card). </a:t>
            </a: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2083289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12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There is a festival about the history of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London,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and millions of tourists have come to visit the city’s historical buildings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was established before the year 1900 </a:t>
            </a:r>
            <a:r>
              <a:rPr lang="en-IE" sz="1800" dirty="0"/>
              <a:t>(look at the Year Established information on the card), you win ONE extra card from the central pile (so close your eyes and take an extra card).</a:t>
            </a:r>
            <a:r>
              <a:rPr lang="en-IE" sz="1800" dirty="0" smtClean="0"/>
              <a:t> </a:t>
            </a:r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397742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13 </a:t>
            </a:r>
            <a:r>
              <a:rPr lang="en-IE" sz="1800" dirty="0">
                <a:latin typeface="Calibri (body)"/>
              </a:rPr>
              <a:t>(final round)</a:t>
            </a: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 residents are angry because there are too many tourists in the city. They are having protests at the most popular attractions. It’s a bad year for attractions which are very popular with tourists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has more than three million annual visitors </a:t>
            </a:r>
            <a:r>
              <a:rPr lang="en-IE" sz="1800" dirty="0"/>
              <a:t>(look at the Annual Visitors information on the card),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you must return the card to the central pile. </a:t>
            </a:r>
          </a:p>
          <a:p>
            <a:pPr algn="l"/>
            <a:r>
              <a:rPr lang="en-IE" sz="1800" dirty="0" smtClean="0"/>
              <a:t> </a:t>
            </a:r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37250207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E" sz="1800" dirty="0" smtClean="0"/>
          </a:p>
          <a:p>
            <a:endParaRPr lang="en-IE" sz="1800" dirty="0"/>
          </a:p>
          <a:p>
            <a:endParaRPr lang="en-IE" sz="1800" dirty="0" smtClean="0"/>
          </a:p>
          <a:p>
            <a:r>
              <a:rPr lang="en-IE" sz="1800" dirty="0" smtClean="0">
                <a:latin typeface="+mn-lt"/>
              </a:rPr>
              <a:t>That’s </a:t>
            </a:r>
            <a:r>
              <a:rPr lang="en-IE" sz="1800" dirty="0">
                <a:latin typeface="+mn-lt"/>
              </a:rPr>
              <a:t>the end of the game!</a:t>
            </a:r>
          </a:p>
          <a:p>
            <a:endParaRPr lang="en-IE" sz="1800" dirty="0">
              <a:latin typeface="+mn-lt"/>
            </a:endParaRPr>
          </a:p>
          <a:p>
            <a:endParaRPr lang="en-IE" sz="1800" dirty="0">
              <a:latin typeface="+mn-lt"/>
            </a:endParaRPr>
          </a:p>
          <a:p>
            <a:endParaRPr lang="en-IE" sz="1800" dirty="0">
              <a:latin typeface="+mn-lt"/>
            </a:endParaRPr>
          </a:p>
          <a:p>
            <a:r>
              <a:rPr lang="en-IE" sz="1800" dirty="0">
                <a:latin typeface="+mn-lt"/>
              </a:rPr>
              <a:t>Now count your cards. </a:t>
            </a:r>
          </a:p>
          <a:p>
            <a:endParaRPr lang="en-IE" sz="1800" dirty="0">
              <a:latin typeface="+mn-lt"/>
            </a:endParaRPr>
          </a:p>
          <a:p>
            <a:endParaRPr lang="en-IE" sz="1800" dirty="0">
              <a:latin typeface="+mn-lt"/>
            </a:endParaRPr>
          </a:p>
          <a:p>
            <a:endParaRPr lang="en-IE" sz="1800" dirty="0">
              <a:latin typeface="+mn-lt"/>
            </a:endParaRPr>
          </a:p>
          <a:p>
            <a:r>
              <a:rPr lang="en-IE" sz="1800" dirty="0">
                <a:latin typeface="+mn-lt"/>
              </a:rPr>
              <a:t>The winners are the team who have the most </a:t>
            </a:r>
            <a:r>
              <a:rPr lang="en-IE" sz="1800" dirty="0" smtClean="0">
                <a:latin typeface="+mn-lt"/>
              </a:rPr>
              <a:t>cards!</a:t>
            </a:r>
            <a:endParaRPr lang="en-IE" sz="1800" dirty="0">
              <a:latin typeface="+mn-lt"/>
            </a:endParaRPr>
          </a:p>
          <a:p>
            <a:pPr algn="l"/>
            <a:r>
              <a:rPr lang="en-IE" sz="1800" dirty="0" smtClean="0"/>
              <a:t> </a:t>
            </a:r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227501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 smtClean="0">
                <a:latin typeface="Calibri (body)"/>
              </a:rPr>
              <a:t>Round 1</a:t>
            </a:r>
          </a:p>
          <a:p>
            <a:pPr algn="l"/>
            <a:endParaRPr lang="en-IE" sz="1800" dirty="0" smtClean="0"/>
          </a:p>
          <a:p>
            <a:pPr algn="l"/>
            <a:r>
              <a:rPr lang="en-IE" sz="1800" b="1" dirty="0" smtClean="0"/>
              <a:t>Information</a:t>
            </a:r>
          </a:p>
          <a:p>
            <a:pPr algn="l"/>
            <a:r>
              <a:rPr lang="en-IE" sz="1800" dirty="0" smtClean="0"/>
              <a:t>You are going to create your own mini London! The team with the most cards at the end wins the game. There are 13 rounds.</a:t>
            </a:r>
          </a:p>
          <a:p>
            <a:pPr algn="l"/>
            <a:endParaRPr lang="en-IE" sz="1800" dirty="0"/>
          </a:p>
          <a:p>
            <a:pPr algn="l"/>
            <a:r>
              <a:rPr lang="en-IE" sz="1800" b="1" dirty="0" smtClean="0"/>
              <a:t>Instruction</a:t>
            </a:r>
            <a:endParaRPr lang="en-IE" sz="1800" dirty="0" smtClean="0"/>
          </a:p>
          <a:p>
            <a:pPr algn="l"/>
            <a:r>
              <a:rPr lang="en-IE" sz="1800" dirty="0" smtClean="0"/>
              <a:t>Each team starts with three cards. Talk </a:t>
            </a:r>
            <a:r>
              <a:rPr lang="en-IE" sz="1800" dirty="0"/>
              <a:t>to your </a:t>
            </a:r>
            <a:r>
              <a:rPr lang="en-IE" sz="1800" dirty="0" smtClean="0"/>
              <a:t>teammates </a:t>
            </a:r>
            <a:r>
              <a:rPr lang="en-IE" sz="1800" dirty="0"/>
              <a:t>to decide which </a:t>
            </a:r>
            <a:r>
              <a:rPr lang="en-IE" sz="1800" dirty="0" smtClean="0"/>
              <a:t>three cards you want to choose and why. </a:t>
            </a:r>
            <a:r>
              <a:rPr lang="en-IE" sz="1800" i="1" dirty="0" smtClean="0"/>
              <a:t>Example</a:t>
            </a:r>
            <a:r>
              <a:rPr lang="en-IE" sz="1800" i="1" dirty="0"/>
              <a:t>: </a:t>
            </a:r>
            <a:r>
              <a:rPr lang="en-IE" sz="1800" i="1" dirty="0" smtClean="0"/>
              <a:t>I </a:t>
            </a:r>
            <a:r>
              <a:rPr lang="en-IE" sz="1800" i="1" dirty="0"/>
              <a:t>think we should choose the Science Museum because it will be popular with residents and tourists. </a:t>
            </a:r>
            <a:endParaRPr lang="en-IE" sz="1800" i="1" dirty="0" smtClean="0"/>
          </a:p>
          <a:p>
            <a:pPr algn="l"/>
            <a:endParaRPr lang="en-IE" sz="1800" i="1" dirty="0"/>
          </a:p>
          <a:p>
            <a:pPr algn="l"/>
            <a:r>
              <a:rPr lang="en-IE" sz="1800" dirty="0"/>
              <a:t>Roll a dice to decide which team is first to </a:t>
            </a:r>
            <a:r>
              <a:rPr lang="en-IE" sz="1800" dirty="0" smtClean="0"/>
              <a:t>choose!</a:t>
            </a:r>
          </a:p>
          <a:p>
            <a:pPr algn="l"/>
            <a:endParaRPr lang="en-IE" sz="1800" dirty="0"/>
          </a:p>
          <a:p>
            <a:pPr algn="l"/>
            <a:r>
              <a:rPr lang="en-IE" sz="1800" dirty="0" smtClean="0"/>
              <a:t>Put your three cards in front of you so that the other players can see </a:t>
            </a:r>
            <a:endParaRPr lang="en-IE" sz="1800" dirty="0" smtClean="0"/>
          </a:p>
          <a:p>
            <a:pPr algn="l"/>
            <a:r>
              <a:rPr lang="en-IE" sz="1800" dirty="0" smtClean="0"/>
              <a:t>your </a:t>
            </a:r>
            <a:r>
              <a:rPr lang="en-IE" sz="1800" dirty="0" smtClean="0"/>
              <a:t>attractions.</a:t>
            </a:r>
            <a:endParaRPr lang="en-IE" sz="1800" dirty="0"/>
          </a:p>
          <a:p>
            <a:pPr algn="l"/>
            <a:endParaRPr lang="en-IE" sz="1800" i="1" dirty="0" smtClean="0"/>
          </a:p>
          <a:p>
            <a:pPr algn="l"/>
            <a:endParaRPr lang="en-IE" sz="1800" i="1" dirty="0"/>
          </a:p>
          <a:p>
            <a:pPr algn="l"/>
            <a:endParaRPr lang="en-IE" sz="1800" i="1" dirty="0"/>
          </a:p>
          <a:p>
            <a:pPr algn="l"/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1487492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2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There are a lot of school tours this year and the museums are very popular. They are receiving a lot of money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from all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 ticket sales.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‘museum’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building (this includes all cards with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‘museum’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in the name and also Madame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Tussauds), you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win ONE extra card from the central pile (so close your eyes and take a new card).</a:t>
            </a:r>
          </a:p>
          <a:p>
            <a:pPr algn="l"/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1420216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3</a:t>
            </a: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Prince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Harry has decided to get married! It’s a good year for the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royal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amily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‘royal’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building </a:t>
            </a:r>
            <a:r>
              <a:rPr lang="en-IE" sz="1800" dirty="0"/>
              <a:t>(this includes Buckingham Palace, Tower of London and any building </a:t>
            </a:r>
            <a:r>
              <a:rPr lang="en-IE" sz="1800" dirty="0" smtClean="0"/>
              <a:t>with ‘royal’ </a:t>
            </a:r>
            <a:r>
              <a:rPr lang="en-IE" sz="1800" dirty="0"/>
              <a:t>in the name), you win ONE extra card from the central pile (so close your eyes and take an extra card). </a:t>
            </a:r>
          </a:p>
          <a:p>
            <a:pPr algn="l"/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3936157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4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It’s a very hot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summer,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so the residents need to save water. It’s a bad year for attractions which have a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lot of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water and fountains. </a:t>
            </a:r>
            <a:r>
              <a:rPr lang="en-IE" sz="1800" dirty="0"/>
              <a:t>The high temperatures are also very bad for the wax figures at Madame </a:t>
            </a:r>
            <a:r>
              <a:rPr lang="en-IE" sz="1800" dirty="0" smtClean="0"/>
              <a:t>Tussauds</a:t>
            </a:r>
            <a:r>
              <a:rPr lang="en-IE" sz="1800" dirty="0"/>
              <a:t>.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needs a lot of water </a:t>
            </a:r>
            <a:r>
              <a:rPr lang="en-IE" sz="1800" dirty="0"/>
              <a:t>(this includes London Aquarium, Piccadilly Circus, London Zoo, Boat House Hyde Park, Trafalgar Square),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you must return this card to the bottom of the central pile. </a:t>
            </a:r>
            <a:r>
              <a:rPr lang="en-IE" sz="1800" dirty="0"/>
              <a:t>If you have the Madame </a:t>
            </a:r>
            <a:r>
              <a:rPr lang="en-IE" sz="1800" dirty="0" smtClean="0"/>
              <a:t>Tussauds </a:t>
            </a:r>
            <a:r>
              <a:rPr lang="en-IE" sz="1800" dirty="0"/>
              <a:t>card, you must also return it to the central pile.</a:t>
            </a:r>
          </a:p>
          <a:p>
            <a:pPr algn="l"/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2517877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5</a:t>
            </a: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 economy is very bad. Tourists don’t have much money to spend this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year,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and a lot of the residents don’t have money for fun activities.</a:t>
            </a:r>
          </a:p>
          <a:p>
            <a:pPr algn="l"/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Instruction</a:t>
            </a:r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has an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entry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ee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of more than </a:t>
            </a:r>
            <a:r>
              <a:rPr lang="en-IE" sz="1800" dirty="0"/>
              <a:t>£20, you must return this card to the bottom of the central pile (look at the Entry </a:t>
            </a:r>
            <a:r>
              <a:rPr lang="en-IE" sz="1800" dirty="0" smtClean="0"/>
              <a:t>Fee information </a:t>
            </a:r>
            <a:r>
              <a:rPr lang="en-IE" sz="1800" dirty="0"/>
              <a:t>on every card).</a:t>
            </a:r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347444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6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 economy has recovered! All of the attractions are getting a lot of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tourists 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and this is bringing a lot of money to the city. Every team can select two new 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cards!</a:t>
            </a:r>
            <a:endParaRPr lang="en-IE" sz="1800" dirty="0"/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/>
              <a:t>Turn over the cards in the central pile </a:t>
            </a:r>
            <a:r>
              <a:rPr lang="en-IE" sz="1800" dirty="0" smtClean="0"/>
              <a:t>so </a:t>
            </a:r>
            <a:r>
              <a:rPr lang="en-IE" sz="1800" dirty="0"/>
              <a:t>you can see the attractions. Each team selects which two cards they want. Roll a dice to decide which team goes first. </a:t>
            </a:r>
          </a:p>
          <a:p>
            <a:pPr algn="l"/>
            <a:endParaRPr lang="en-IE" sz="1800" dirty="0"/>
          </a:p>
          <a:p>
            <a:pPr algn="l"/>
            <a:r>
              <a:rPr lang="en-IE" sz="1800" dirty="0"/>
              <a:t>Talk to your teammate to decide which cards to </a:t>
            </a:r>
            <a:r>
              <a:rPr lang="en-IE" sz="1800" dirty="0" smtClean="0"/>
              <a:t>choose. </a:t>
            </a:r>
            <a:r>
              <a:rPr lang="en-IE" sz="1800" i="1" dirty="0" smtClean="0"/>
              <a:t>Example</a:t>
            </a:r>
            <a:r>
              <a:rPr lang="en-IE" sz="1800" i="1" dirty="0"/>
              <a:t>: I think we should choose the Science Museum because it will be popular with residents </a:t>
            </a:r>
            <a:endParaRPr lang="en-IE" sz="1800" i="1" dirty="0" smtClean="0"/>
          </a:p>
          <a:p>
            <a:pPr algn="l"/>
            <a:r>
              <a:rPr lang="en-IE" sz="1800" i="1" dirty="0" smtClean="0"/>
              <a:t>and </a:t>
            </a:r>
            <a:r>
              <a:rPr lang="en-IE" sz="1800" i="1" dirty="0"/>
              <a:t>tourists. </a:t>
            </a:r>
          </a:p>
          <a:p>
            <a:pPr algn="l"/>
            <a:endParaRPr lang="en-IE" sz="1800" dirty="0"/>
          </a:p>
          <a:p>
            <a:pPr algn="l"/>
            <a:r>
              <a:rPr lang="en-IE" sz="1800" dirty="0"/>
              <a:t>When you have chosen your cards, put them in front of you so that the other teams can see.</a:t>
            </a:r>
          </a:p>
          <a:p>
            <a:pPr algn="l"/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4208093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7</a:t>
            </a: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There is an international theatre festival in the city. The theatres are full of people every night</a:t>
            </a:r>
            <a:r>
              <a:rPr lang="en-IE" sz="1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en-IE" sz="1800" dirty="0"/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is a theatre, </a:t>
            </a:r>
            <a:r>
              <a:rPr lang="en-IE" sz="1800" dirty="0"/>
              <a:t>(this includes West End Theatres, Shakespeare’s Globe and Royal Albert Hall), you win ONE extra card from the central pile (so close your eyes and take an extra card</a:t>
            </a:r>
            <a:r>
              <a:rPr lang="en-IE" sz="1800" dirty="0" smtClean="0"/>
              <a:t>).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495567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55576" y="1196752"/>
            <a:ext cx="7772400" cy="4680520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IE" sz="1800" dirty="0">
                <a:latin typeface="Calibri (body)"/>
              </a:rPr>
              <a:t>Round </a:t>
            </a:r>
            <a:r>
              <a:rPr lang="en-IE" sz="1800" dirty="0" smtClean="0">
                <a:latin typeface="Calibri (body)"/>
              </a:rPr>
              <a:t>8</a:t>
            </a:r>
            <a:endParaRPr lang="en-IE" sz="1800" dirty="0">
              <a:latin typeface="Calibri (body)"/>
            </a:endParaRPr>
          </a:p>
          <a:p>
            <a:pPr algn="l"/>
            <a:endParaRPr lang="en-IE" sz="1800" dirty="0"/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Event: </a:t>
            </a:r>
            <a:endParaRPr lang="en-IE" sz="1800" b="1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The city is having a lot of problems with electricity. It’s a bad year for attractions which have a lot of neon signs and escalators. </a:t>
            </a:r>
          </a:p>
          <a:p>
            <a:pPr algn="l"/>
            <a:endParaRPr lang="en-IE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IE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Instruction:</a:t>
            </a:r>
          </a:p>
          <a:p>
            <a:pPr algn="l"/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If you have an attraction which needs a lot of electricity </a:t>
            </a:r>
            <a:r>
              <a:rPr lang="en-IE" sz="1800" dirty="0"/>
              <a:t>(this includes Piccadilly Circus, West End Theatres, The Shard, Wembley Stadium, London Eye)</a:t>
            </a:r>
            <a:r>
              <a:rPr lang="en-I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, you must return this card to the bottom of the central pile.</a:t>
            </a:r>
            <a:endParaRPr lang="en-IE" sz="1800" dirty="0"/>
          </a:p>
          <a:p>
            <a:pPr algn="l"/>
            <a:endParaRPr lang="en-IE" sz="1800" dirty="0">
              <a:latin typeface="Calibri (body)"/>
            </a:endParaRPr>
          </a:p>
          <a:p>
            <a:endParaRPr lang="en-IE" sz="9600" b="1" dirty="0"/>
          </a:p>
        </p:txBody>
      </p:sp>
    </p:spTree>
    <p:extLst>
      <p:ext uri="{BB962C8B-B14F-4D97-AF65-F5344CB8AC3E}">
        <p14:creationId xmlns:p14="http://schemas.microsoft.com/office/powerpoint/2010/main" val="2599103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1202</Words>
  <Application>Microsoft Office PowerPoint</Application>
  <PresentationFormat>On-screen Show (4:3)</PresentationFormat>
  <Paragraphs>136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Make a  mini-London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Macmillan Publishing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Newman, Peter</dc:creator>
  <cp:lastModifiedBy>Slatter, Rachel</cp:lastModifiedBy>
  <cp:revision>6</cp:revision>
  <dcterms:created xsi:type="dcterms:W3CDTF">2014-11-04T17:25:04Z</dcterms:created>
  <dcterms:modified xsi:type="dcterms:W3CDTF">2017-05-09T08:56:32Z</dcterms:modified>
</cp:coreProperties>
</file>