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02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382001" y="90104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11345" y="360333"/>
            <a:ext cx="6080656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697317" y="508697"/>
            <a:ext cx="4494684" cy="45575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 flipH="1">
            <a:off x="7339011" y="282692"/>
            <a:ext cx="4852990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/>
          <a:srcRect l="-1" r="139" b="36864"/>
          <a:stretch/>
        </p:blipFill>
        <p:spPr>
          <a:xfrm>
            <a:off x="1" y="5644342"/>
            <a:ext cx="12192000" cy="121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428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645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440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7481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29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58924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930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925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909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0"/>
            <a:ext cx="8534400" cy="15070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507067"/>
            <a:ext cx="8534400" cy="3615267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l="-1" r="139" b="36864"/>
          <a:stretch/>
        </p:blipFill>
        <p:spPr>
          <a:xfrm>
            <a:off x="1" y="5644342"/>
            <a:ext cx="12192000" cy="121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787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22816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l="-1" r="139" b="36864"/>
          <a:stretch/>
        </p:blipFill>
        <p:spPr>
          <a:xfrm>
            <a:off x="1" y="5644342"/>
            <a:ext cx="12192000" cy="121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892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-1" r="139" b="36864"/>
          <a:stretch/>
        </p:blipFill>
        <p:spPr>
          <a:xfrm>
            <a:off x="1" y="5644342"/>
            <a:ext cx="12192000" cy="121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160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/>
          <a:srcRect l="-1" r="139" b="36864"/>
          <a:stretch/>
        </p:blipFill>
        <p:spPr>
          <a:xfrm>
            <a:off x="1" y="5644342"/>
            <a:ext cx="12192000" cy="121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805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696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938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168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638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3993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An Alternative 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By </a:t>
            </a:r>
            <a:r>
              <a:rPr lang="en-GB" dirty="0" smtClean="0">
                <a:solidFill>
                  <a:srgbClr val="FF0000"/>
                </a:solidFill>
              </a:rPr>
              <a:t>[ADD YOUR NAME HERE]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296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275628"/>
            <a:ext cx="11419119" cy="820344"/>
          </a:xfrm>
        </p:spPr>
        <p:txBody>
          <a:bodyPr/>
          <a:lstStyle/>
          <a:p>
            <a:r>
              <a:rPr lang="en-NZ" b="1" dirty="0" smtClean="0"/>
              <a:t>Description </a:t>
            </a:r>
            <a:r>
              <a:rPr lang="en-NZ" b="1" dirty="0"/>
              <a:t>of the Alternative </a:t>
            </a:r>
            <a:r>
              <a:rPr lang="en-NZ" b="1" dirty="0" smtClean="0"/>
              <a:t>School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1" y="1157931"/>
            <a:ext cx="9906203" cy="3615267"/>
          </a:xfrm>
          <a:ln>
            <a:noFill/>
          </a:ln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[ADD YOUR TEXT HERE]</a:t>
            </a:r>
          </a:p>
          <a:p>
            <a:pPr lvl="1"/>
            <a:r>
              <a:rPr lang="en-NZ" dirty="0" smtClean="0">
                <a:solidFill>
                  <a:srgbClr val="FF0000"/>
                </a:solidFill>
              </a:rPr>
              <a:t>[QUESTIONS TO HELP YOU THINK]</a:t>
            </a:r>
          </a:p>
          <a:p>
            <a:pPr lvl="2">
              <a:buClr>
                <a:schemeClr val="tx1">
                  <a:lumMod val="75000"/>
                </a:schemeClr>
              </a:buClr>
            </a:pPr>
            <a:r>
              <a:rPr lang="en-NZ" dirty="0"/>
              <a:t>What makes the alternative school different in terms of learning and teaching?</a:t>
            </a:r>
            <a:endParaRPr lang="en-US" dirty="0"/>
          </a:p>
          <a:p>
            <a:pPr lvl="2">
              <a:buClr>
                <a:schemeClr val="tx1">
                  <a:lumMod val="75000"/>
                </a:schemeClr>
              </a:buClr>
            </a:pPr>
            <a:r>
              <a:rPr lang="en-NZ" dirty="0"/>
              <a:t>What makes </a:t>
            </a:r>
            <a:r>
              <a:rPr lang="en-NZ" dirty="0"/>
              <a:t>the alternative school different in terms of its physical </a:t>
            </a:r>
            <a:r>
              <a:rPr lang="en-NZ" dirty="0"/>
              <a:t>spaces?</a:t>
            </a:r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[ADD AN IMAGE HERE]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355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4212" y="275628"/>
            <a:ext cx="11419119" cy="820344"/>
          </a:xfrm>
        </p:spPr>
        <p:txBody>
          <a:bodyPr/>
          <a:lstStyle/>
          <a:p>
            <a:r>
              <a:rPr lang="en-GB" b="1" dirty="0"/>
              <a:t>Three Benefits of the Alternative School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4211" y="1349117"/>
            <a:ext cx="9640195" cy="3615267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[ADD YOUR TEXT HERE]</a:t>
            </a:r>
          </a:p>
          <a:p>
            <a:pPr lvl="1"/>
            <a:r>
              <a:rPr lang="en-NZ" dirty="0" smtClean="0">
                <a:solidFill>
                  <a:srgbClr val="FF0000"/>
                </a:solidFill>
              </a:rPr>
              <a:t>[QUESTIONS TO HELP YOU THINK]</a:t>
            </a:r>
          </a:p>
          <a:p>
            <a:pPr lvl="2">
              <a:buClr>
                <a:schemeClr val="tx1">
                  <a:lumMod val="75000"/>
                </a:schemeClr>
              </a:buClr>
            </a:pPr>
            <a:r>
              <a:rPr lang="en-GB" dirty="0"/>
              <a:t>What are the benefits for students going to the alternative school?</a:t>
            </a:r>
          </a:p>
          <a:p>
            <a:pPr lvl="2">
              <a:buClr>
                <a:schemeClr val="tx1">
                  <a:lumMod val="75000"/>
                </a:schemeClr>
              </a:buClr>
            </a:pPr>
            <a:r>
              <a:rPr lang="en-GB" dirty="0"/>
              <a:t>What are the benefits for teachers working in the alternative school?</a:t>
            </a:r>
          </a:p>
          <a:p>
            <a:pPr lvl="2">
              <a:buClr>
                <a:schemeClr val="tx1">
                  <a:lumMod val="75000"/>
                </a:schemeClr>
              </a:buClr>
            </a:pPr>
            <a:r>
              <a:rPr lang="en-GB" dirty="0"/>
              <a:t>What are the benefits for families sending their children to the alternative school</a:t>
            </a:r>
            <a:r>
              <a:rPr lang="en-GB" dirty="0" smtClean="0"/>
              <a:t>?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[ADD AN IMAGE HERE]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050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531996"/>
            <a:ext cx="10404966" cy="3615267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[ADD YOUR TEXT HERE]</a:t>
            </a:r>
          </a:p>
          <a:p>
            <a:pPr lvl="1"/>
            <a:r>
              <a:rPr lang="en-NZ" dirty="0" smtClean="0">
                <a:solidFill>
                  <a:srgbClr val="FF0000"/>
                </a:solidFill>
              </a:rPr>
              <a:t>[QUESTIONS TO HELP YOU THINK]</a:t>
            </a:r>
          </a:p>
          <a:p>
            <a:pPr lvl="2">
              <a:buClr>
                <a:schemeClr val="tx1">
                  <a:lumMod val="75000"/>
                </a:schemeClr>
              </a:buClr>
            </a:pPr>
            <a:r>
              <a:rPr lang="en-NZ" dirty="0"/>
              <a:t>What would members of the community need to know about the alternative </a:t>
            </a:r>
            <a:r>
              <a:rPr lang="en-NZ" dirty="0"/>
              <a:t>school?</a:t>
            </a:r>
            <a:endParaRPr lang="en-US" dirty="0"/>
          </a:p>
          <a:p>
            <a:pPr lvl="2">
              <a:buClr>
                <a:schemeClr val="tx1">
                  <a:lumMod val="75000"/>
                </a:schemeClr>
              </a:buClr>
            </a:pPr>
            <a:r>
              <a:rPr lang="en-NZ" dirty="0"/>
              <a:t>How should your community adapt to the alternative </a:t>
            </a:r>
            <a:r>
              <a:rPr lang="en-NZ" dirty="0"/>
              <a:t>school?</a:t>
            </a:r>
            <a:endParaRPr lang="en-US" dirty="0"/>
          </a:p>
          <a:p>
            <a:pPr lvl="2">
              <a:buClr>
                <a:schemeClr val="tx1">
                  <a:lumMod val="75000"/>
                </a:schemeClr>
              </a:buClr>
            </a:pPr>
            <a:r>
              <a:rPr lang="en-NZ" dirty="0"/>
              <a:t>How should the alternative school adapt to your community</a:t>
            </a:r>
            <a:r>
              <a:rPr lang="en-NZ" dirty="0"/>
              <a:t>?</a:t>
            </a:r>
          </a:p>
          <a:p>
            <a:pPr lvl="2">
              <a:buClr>
                <a:schemeClr val="tx1">
                  <a:lumMod val="75000"/>
                </a:schemeClr>
              </a:buClr>
            </a:pPr>
            <a:r>
              <a:rPr lang="en-NZ" dirty="0"/>
              <a:t>Which members of your community would most benefit from the alternative school?</a:t>
            </a:r>
            <a:endParaRPr lang="en-US" dirty="0"/>
          </a:p>
          <a:p>
            <a:r>
              <a:rPr lang="en-GB" dirty="0" smtClean="0">
                <a:solidFill>
                  <a:srgbClr val="FF0000"/>
                </a:solidFill>
              </a:rPr>
              <a:t>[ADD AN IMAGE HERE]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4212" y="275628"/>
            <a:ext cx="11419119" cy="1320416"/>
          </a:xfrm>
        </p:spPr>
        <p:txBody>
          <a:bodyPr>
            <a:normAutofit/>
          </a:bodyPr>
          <a:lstStyle/>
          <a:p>
            <a:r>
              <a:rPr lang="en-GB" b="1" dirty="0"/>
              <a:t>Three Things to Consider when Creating the Alternative School in Your Community</a:t>
            </a:r>
            <a:r>
              <a:rPr lang="en-NZ" b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958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108050"/>
            <a:ext cx="8908675" cy="3615267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[ADD YOUR TEXT HERE]</a:t>
            </a:r>
          </a:p>
          <a:p>
            <a:pPr lvl="1"/>
            <a:r>
              <a:rPr lang="en-NZ" dirty="0" smtClean="0">
                <a:solidFill>
                  <a:srgbClr val="FF0000"/>
                </a:solidFill>
              </a:rPr>
              <a:t>[QUESTION TO HELP YOU THINK]</a:t>
            </a:r>
          </a:p>
          <a:p>
            <a:pPr lvl="2">
              <a:buClr>
                <a:schemeClr val="tx1">
                  <a:lumMod val="75000"/>
                </a:schemeClr>
              </a:buClr>
            </a:pPr>
            <a:r>
              <a:rPr lang="en-NZ" dirty="0"/>
              <a:t>Which </a:t>
            </a:r>
            <a:r>
              <a:rPr lang="en-NZ" dirty="0"/>
              <a:t>three things should members of an audience take away with them after listening to your </a:t>
            </a:r>
            <a:r>
              <a:rPr lang="en-NZ" dirty="0"/>
              <a:t>proposal?</a:t>
            </a:r>
            <a:endParaRPr lang="en-US" dirty="0"/>
          </a:p>
          <a:p>
            <a:r>
              <a:rPr lang="en-GB" dirty="0" smtClean="0">
                <a:solidFill>
                  <a:srgbClr val="FF0000"/>
                </a:solidFill>
              </a:rPr>
              <a:t>[ADD AN IMAGE HERE]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4212" y="275628"/>
            <a:ext cx="11419119" cy="1320416"/>
          </a:xfrm>
        </p:spPr>
        <p:txBody>
          <a:bodyPr>
            <a:normAutofit/>
          </a:bodyPr>
          <a:lstStyle/>
          <a:p>
            <a:r>
              <a:rPr lang="en-GB" b="1" dirty="0"/>
              <a:t>Three Key Points about the Alternative School for the Audience to Remember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385712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87</TotalTime>
  <Words>250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3</vt:lpstr>
      <vt:lpstr>Slice</vt:lpstr>
      <vt:lpstr>An Alternative School</vt:lpstr>
      <vt:lpstr>Description of the Alternative School </vt:lpstr>
      <vt:lpstr>Three Benefits of the Alternative School</vt:lpstr>
      <vt:lpstr>Three Things to Consider when Creating the Alternative School in Your Community </vt:lpstr>
      <vt:lpstr>Three Key Points about the Alternative School for the Audience to Remember</vt:lpstr>
    </vt:vector>
  </TitlesOfParts>
  <Company>Springer Nature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Ideal Way to Learn</dc:title>
  <dc:creator>Dan Humm Soriano</dc:creator>
  <cp:lastModifiedBy>Dan Humm Soriano</cp:lastModifiedBy>
  <cp:revision>13</cp:revision>
  <dcterms:created xsi:type="dcterms:W3CDTF">2020-05-13T15:29:52Z</dcterms:created>
  <dcterms:modified xsi:type="dcterms:W3CDTF">2020-06-08T14:14:53Z</dcterms:modified>
</cp:coreProperties>
</file>