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Lst>
  <p:sldIdLst>
    <p:sldId id="257" r:id="rId6"/>
    <p:sldId id="258" r:id="rId7"/>
    <p:sldId id="259" r:id="rId8"/>
    <p:sldId id="260" r:id="rId9"/>
    <p:sldId id="261" r:id="rId10"/>
    <p:sldId id="262" r:id="rId11"/>
    <p:sldId id="263" r:id="rId12"/>
    <p:sldId id="264" r:id="rId13"/>
    <p:sldId id="265" r:id="rId14"/>
    <p:sldId id="266"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52A6D478-55FB-422F-9CE1-E8B29083E0C7}"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70892356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81F21087-28CD-4C88-BA46-035E2566C12D}"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38169960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85775"/>
            <a:ext cx="2057400" cy="566896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485775"/>
            <a:ext cx="6019800" cy="5668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960E6797-8142-4950-9924-96E10C049B79}"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167823742"/>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52A6D478-55FB-422F-9CE1-E8B29083E0C7}"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468148825"/>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C6F3463D-C589-436E-8596-3A22D0F283D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552532487"/>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0C53068F-52CE-4266-AE48-4F89E2776AE3}"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781536200"/>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46A6ABC3-0F74-4692-A82C-F2E01C57B32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378701076"/>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solidFill>
                <a:srgbClr val="000000"/>
              </a:solidFill>
            </a:endParaRPr>
          </a:p>
        </p:txBody>
      </p:sp>
      <p:sp>
        <p:nvSpPr>
          <p:cNvPr id="8" name="Slide Number Placeholder 7"/>
          <p:cNvSpPr>
            <a:spLocks noGrp="1"/>
          </p:cNvSpPr>
          <p:nvPr>
            <p:ph type="sldNum" sz="quarter" idx="11"/>
          </p:nvPr>
        </p:nvSpPr>
        <p:spPr/>
        <p:txBody>
          <a:bodyPr/>
          <a:lstStyle>
            <a:lvl1pPr>
              <a:defRPr/>
            </a:lvl1pPr>
          </a:lstStyle>
          <a:p>
            <a:fld id="{9174D8CE-8475-4C57-A95A-181262BD0C3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845058815"/>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solidFill>
                <a:srgbClr val="000000"/>
              </a:solidFill>
            </a:endParaRPr>
          </a:p>
        </p:txBody>
      </p:sp>
      <p:sp>
        <p:nvSpPr>
          <p:cNvPr id="4" name="Slide Number Placeholder 3"/>
          <p:cNvSpPr>
            <a:spLocks noGrp="1"/>
          </p:cNvSpPr>
          <p:nvPr>
            <p:ph type="sldNum" sz="quarter" idx="11"/>
          </p:nvPr>
        </p:nvSpPr>
        <p:spPr/>
        <p:txBody>
          <a:bodyPr/>
          <a:lstStyle>
            <a:lvl1pPr>
              <a:defRPr/>
            </a:lvl1pPr>
          </a:lstStyle>
          <a:p>
            <a:fld id="{0A3DD1AF-67B3-45DD-B322-D5C5C087EC0A}"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76822144"/>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solidFill>
                <a:srgbClr val="000000"/>
              </a:solidFill>
            </a:endParaRPr>
          </a:p>
        </p:txBody>
      </p:sp>
      <p:sp>
        <p:nvSpPr>
          <p:cNvPr id="3" name="Slide Number Placeholder 2"/>
          <p:cNvSpPr>
            <a:spLocks noGrp="1"/>
          </p:cNvSpPr>
          <p:nvPr>
            <p:ph type="sldNum" sz="quarter" idx="11"/>
          </p:nvPr>
        </p:nvSpPr>
        <p:spPr/>
        <p:txBody>
          <a:bodyPr/>
          <a:lstStyle>
            <a:lvl1pPr>
              <a:defRPr/>
            </a:lvl1pPr>
          </a:lstStyle>
          <a:p>
            <a:fld id="{839103A1-814C-42B6-98C1-3BBEAF4F5330}"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866150133"/>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B9A605B3-DC97-4790-93C6-1ECB36E04BFD}"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555275704"/>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C6F3463D-C589-436E-8596-3A22D0F283D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894615677"/>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5D4F8948-81C0-4304-8234-8D5E34335ED8}"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175975990"/>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81F21087-28CD-4C88-BA46-035E2566C12D}"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381344872"/>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85775"/>
            <a:ext cx="2057400" cy="566896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485775"/>
            <a:ext cx="6019800" cy="5668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960E6797-8142-4950-9924-96E10C049B79}"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786703992"/>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52A6D478-55FB-422F-9CE1-E8B29083E0C7}"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665649518"/>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C6F3463D-C589-436E-8596-3A22D0F283D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535882272"/>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0C53068F-52CE-4266-AE48-4F89E2776AE3}"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025926302"/>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46A6ABC3-0F74-4692-A82C-F2E01C57B32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973053547"/>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solidFill>
                <a:srgbClr val="000000"/>
              </a:solidFill>
            </a:endParaRPr>
          </a:p>
        </p:txBody>
      </p:sp>
      <p:sp>
        <p:nvSpPr>
          <p:cNvPr id="8" name="Slide Number Placeholder 7"/>
          <p:cNvSpPr>
            <a:spLocks noGrp="1"/>
          </p:cNvSpPr>
          <p:nvPr>
            <p:ph type="sldNum" sz="quarter" idx="11"/>
          </p:nvPr>
        </p:nvSpPr>
        <p:spPr/>
        <p:txBody>
          <a:bodyPr/>
          <a:lstStyle>
            <a:lvl1pPr>
              <a:defRPr/>
            </a:lvl1pPr>
          </a:lstStyle>
          <a:p>
            <a:fld id="{9174D8CE-8475-4C57-A95A-181262BD0C3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568672879"/>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solidFill>
                <a:srgbClr val="000000"/>
              </a:solidFill>
            </a:endParaRPr>
          </a:p>
        </p:txBody>
      </p:sp>
      <p:sp>
        <p:nvSpPr>
          <p:cNvPr id="4" name="Slide Number Placeholder 3"/>
          <p:cNvSpPr>
            <a:spLocks noGrp="1"/>
          </p:cNvSpPr>
          <p:nvPr>
            <p:ph type="sldNum" sz="quarter" idx="11"/>
          </p:nvPr>
        </p:nvSpPr>
        <p:spPr/>
        <p:txBody>
          <a:bodyPr/>
          <a:lstStyle>
            <a:lvl1pPr>
              <a:defRPr/>
            </a:lvl1pPr>
          </a:lstStyle>
          <a:p>
            <a:fld id="{0A3DD1AF-67B3-45DD-B322-D5C5C087EC0A}"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672096447"/>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solidFill>
                <a:srgbClr val="000000"/>
              </a:solidFill>
            </a:endParaRPr>
          </a:p>
        </p:txBody>
      </p:sp>
      <p:sp>
        <p:nvSpPr>
          <p:cNvPr id="3" name="Slide Number Placeholder 2"/>
          <p:cNvSpPr>
            <a:spLocks noGrp="1"/>
          </p:cNvSpPr>
          <p:nvPr>
            <p:ph type="sldNum" sz="quarter" idx="11"/>
          </p:nvPr>
        </p:nvSpPr>
        <p:spPr/>
        <p:txBody>
          <a:bodyPr/>
          <a:lstStyle>
            <a:lvl1pPr>
              <a:defRPr/>
            </a:lvl1pPr>
          </a:lstStyle>
          <a:p>
            <a:fld id="{839103A1-814C-42B6-98C1-3BBEAF4F5330}"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077074627"/>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0C53068F-52CE-4266-AE48-4F89E2776AE3}"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339918599"/>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B9A605B3-DC97-4790-93C6-1ECB36E04BFD}"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722079497"/>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5D4F8948-81C0-4304-8234-8D5E34335ED8}"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737269447"/>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81F21087-28CD-4C88-BA46-035E2566C12D}"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18723815"/>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85775"/>
            <a:ext cx="2057400" cy="566896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485775"/>
            <a:ext cx="6019800" cy="5668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960E6797-8142-4950-9924-96E10C049B79}"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135836401"/>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52A6D478-55FB-422F-9CE1-E8B29083E0C7}"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986034188"/>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C6F3463D-C589-436E-8596-3A22D0F283D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15364282"/>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0C53068F-52CE-4266-AE48-4F89E2776AE3}"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744995597"/>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46A6ABC3-0F74-4692-A82C-F2E01C57B32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986867611"/>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solidFill>
                <a:srgbClr val="000000"/>
              </a:solidFill>
            </a:endParaRPr>
          </a:p>
        </p:txBody>
      </p:sp>
      <p:sp>
        <p:nvSpPr>
          <p:cNvPr id="8" name="Slide Number Placeholder 7"/>
          <p:cNvSpPr>
            <a:spLocks noGrp="1"/>
          </p:cNvSpPr>
          <p:nvPr>
            <p:ph type="sldNum" sz="quarter" idx="11"/>
          </p:nvPr>
        </p:nvSpPr>
        <p:spPr/>
        <p:txBody>
          <a:bodyPr/>
          <a:lstStyle>
            <a:lvl1pPr>
              <a:defRPr/>
            </a:lvl1pPr>
          </a:lstStyle>
          <a:p>
            <a:fld id="{9174D8CE-8475-4C57-A95A-181262BD0C3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91673466"/>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solidFill>
                <a:srgbClr val="000000"/>
              </a:solidFill>
            </a:endParaRPr>
          </a:p>
        </p:txBody>
      </p:sp>
      <p:sp>
        <p:nvSpPr>
          <p:cNvPr id="4" name="Slide Number Placeholder 3"/>
          <p:cNvSpPr>
            <a:spLocks noGrp="1"/>
          </p:cNvSpPr>
          <p:nvPr>
            <p:ph type="sldNum" sz="quarter" idx="11"/>
          </p:nvPr>
        </p:nvSpPr>
        <p:spPr/>
        <p:txBody>
          <a:bodyPr/>
          <a:lstStyle>
            <a:lvl1pPr>
              <a:defRPr/>
            </a:lvl1pPr>
          </a:lstStyle>
          <a:p>
            <a:fld id="{0A3DD1AF-67B3-45DD-B322-D5C5C087EC0A}"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654308278"/>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46A6ABC3-0F74-4692-A82C-F2E01C57B32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277288696"/>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solidFill>
                <a:srgbClr val="000000"/>
              </a:solidFill>
            </a:endParaRPr>
          </a:p>
        </p:txBody>
      </p:sp>
      <p:sp>
        <p:nvSpPr>
          <p:cNvPr id="3" name="Slide Number Placeholder 2"/>
          <p:cNvSpPr>
            <a:spLocks noGrp="1"/>
          </p:cNvSpPr>
          <p:nvPr>
            <p:ph type="sldNum" sz="quarter" idx="11"/>
          </p:nvPr>
        </p:nvSpPr>
        <p:spPr/>
        <p:txBody>
          <a:bodyPr/>
          <a:lstStyle>
            <a:lvl1pPr>
              <a:defRPr/>
            </a:lvl1pPr>
          </a:lstStyle>
          <a:p>
            <a:fld id="{839103A1-814C-42B6-98C1-3BBEAF4F5330}"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862650329"/>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B9A605B3-DC97-4790-93C6-1ECB36E04BFD}"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968413157"/>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5D4F8948-81C0-4304-8234-8D5E34335ED8}"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098037077"/>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81F21087-28CD-4C88-BA46-035E2566C12D}"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715217163"/>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85775"/>
            <a:ext cx="2057400" cy="566896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485775"/>
            <a:ext cx="6019800" cy="5668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960E6797-8142-4950-9924-96E10C049B79}"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775442211"/>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52A6D478-55FB-422F-9CE1-E8B29083E0C7}"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361702672"/>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C6F3463D-C589-436E-8596-3A22D0F283D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057962222"/>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0C53068F-52CE-4266-AE48-4F89E2776AE3}"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649607276"/>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46A6ABC3-0F74-4692-A82C-F2E01C57B32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848491168"/>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solidFill>
                <a:srgbClr val="000000"/>
              </a:solidFill>
            </a:endParaRPr>
          </a:p>
        </p:txBody>
      </p:sp>
      <p:sp>
        <p:nvSpPr>
          <p:cNvPr id="8" name="Slide Number Placeholder 7"/>
          <p:cNvSpPr>
            <a:spLocks noGrp="1"/>
          </p:cNvSpPr>
          <p:nvPr>
            <p:ph type="sldNum" sz="quarter" idx="11"/>
          </p:nvPr>
        </p:nvSpPr>
        <p:spPr/>
        <p:txBody>
          <a:bodyPr/>
          <a:lstStyle>
            <a:lvl1pPr>
              <a:defRPr/>
            </a:lvl1pPr>
          </a:lstStyle>
          <a:p>
            <a:fld id="{9174D8CE-8475-4C57-A95A-181262BD0C3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823238018"/>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solidFill>
                <a:srgbClr val="000000"/>
              </a:solidFill>
            </a:endParaRPr>
          </a:p>
        </p:txBody>
      </p:sp>
      <p:sp>
        <p:nvSpPr>
          <p:cNvPr id="8" name="Slide Number Placeholder 7"/>
          <p:cNvSpPr>
            <a:spLocks noGrp="1"/>
          </p:cNvSpPr>
          <p:nvPr>
            <p:ph type="sldNum" sz="quarter" idx="11"/>
          </p:nvPr>
        </p:nvSpPr>
        <p:spPr/>
        <p:txBody>
          <a:bodyPr/>
          <a:lstStyle>
            <a:lvl1pPr>
              <a:defRPr/>
            </a:lvl1pPr>
          </a:lstStyle>
          <a:p>
            <a:fld id="{9174D8CE-8475-4C57-A95A-181262BD0C3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26950250"/>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solidFill>
                <a:srgbClr val="000000"/>
              </a:solidFill>
            </a:endParaRPr>
          </a:p>
        </p:txBody>
      </p:sp>
      <p:sp>
        <p:nvSpPr>
          <p:cNvPr id="4" name="Slide Number Placeholder 3"/>
          <p:cNvSpPr>
            <a:spLocks noGrp="1"/>
          </p:cNvSpPr>
          <p:nvPr>
            <p:ph type="sldNum" sz="quarter" idx="11"/>
          </p:nvPr>
        </p:nvSpPr>
        <p:spPr/>
        <p:txBody>
          <a:bodyPr/>
          <a:lstStyle>
            <a:lvl1pPr>
              <a:defRPr/>
            </a:lvl1pPr>
          </a:lstStyle>
          <a:p>
            <a:fld id="{0A3DD1AF-67B3-45DD-B322-D5C5C087EC0A}"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72052447"/>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solidFill>
                <a:srgbClr val="000000"/>
              </a:solidFill>
            </a:endParaRPr>
          </a:p>
        </p:txBody>
      </p:sp>
      <p:sp>
        <p:nvSpPr>
          <p:cNvPr id="3" name="Slide Number Placeholder 2"/>
          <p:cNvSpPr>
            <a:spLocks noGrp="1"/>
          </p:cNvSpPr>
          <p:nvPr>
            <p:ph type="sldNum" sz="quarter" idx="11"/>
          </p:nvPr>
        </p:nvSpPr>
        <p:spPr/>
        <p:txBody>
          <a:bodyPr/>
          <a:lstStyle>
            <a:lvl1pPr>
              <a:defRPr/>
            </a:lvl1pPr>
          </a:lstStyle>
          <a:p>
            <a:fld id="{839103A1-814C-42B6-98C1-3BBEAF4F5330}"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793350150"/>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B9A605B3-DC97-4790-93C6-1ECB36E04BFD}"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811041360"/>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5D4F8948-81C0-4304-8234-8D5E34335ED8}"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939069126"/>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81F21087-28CD-4C88-BA46-035E2566C12D}"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932213094"/>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85775"/>
            <a:ext cx="2057400" cy="566896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485775"/>
            <a:ext cx="6019800" cy="5668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960E6797-8142-4950-9924-96E10C049B79}"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392325611"/>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solidFill>
                <a:srgbClr val="000000"/>
              </a:solidFill>
            </a:endParaRPr>
          </a:p>
        </p:txBody>
      </p:sp>
      <p:sp>
        <p:nvSpPr>
          <p:cNvPr id="4" name="Slide Number Placeholder 3"/>
          <p:cNvSpPr>
            <a:spLocks noGrp="1"/>
          </p:cNvSpPr>
          <p:nvPr>
            <p:ph type="sldNum" sz="quarter" idx="11"/>
          </p:nvPr>
        </p:nvSpPr>
        <p:spPr/>
        <p:txBody>
          <a:bodyPr/>
          <a:lstStyle>
            <a:lvl1pPr>
              <a:defRPr/>
            </a:lvl1pPr>
          </a:lstStyle>
          <a:p>
            <a:fld id="{0A3DD1AF-67B3-45DD-B322-D5C5C087EC0A}"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178365547"/>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solidFill>
                <a:srgbClr val="000000"/>
              </a:solidFill>
            </a:endParaRPr>
          </a:p>
        </p:txBody>
      </p:sp>
      <p:sp>
        <p:nvSpPr>
          <p:cNvPr id="3" name="Slide Number Placeholder 2"/>
          <p:cNvSpPr>
            <a:spLocks noGrp="1"/>
          </p:cNvSpPr>
          <p:nvPr>
            <p:ph type="sldNum" sz="quarter" idx="11"/>
          </p:nvPr>
        </p:nvSpPr>
        <p:spPr/>
        <p:txBody>
          <a:bodyPr/>
          <a:lstStyle>
            <a:lvl1pPr>
              <a:defRPr/>
            </a:lvl1pPr>
          </a:lstStyle>
          <a:p>
            <a:fld id="{839103A1-814C-42B6-98C1-3BBEAF4F5330}"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108271973"/>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B9A605B3-DC97-4790-93C6-1ECB36E04BFD}"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814928964"/>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5D4F8948-81C0-4304-8234-8D5E34335ED8}"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976572017"/>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485775"/>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28775"/>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C5BA48D8-DE03-45E8-83E3-E84448C01EBB}" type="slidenum">
              <a:rPr lang="en-GB">
                <a:solidFill>
                  <a:srgbClr val="000000"/>
                </a:solidFill>
              </a:rPr>
              <a:pPr fontAlgn="base">
                <a:spcBef>
                  <a:spcPct val="0"/>
                </a:spcBef>
                <a:spcAft>
                  <a:spcPct val="0"/>
                </a:spcAft>
              </a:pPr>
              <a:t>‹#›</a:t>
            </a:fld>
            <a:endParaRPr lang="en-GB">
              <a:solidFill>
                <a:srgbClr val="000000"/>
              </a:solidFill>
            </a:endParaRPr>
          </a:p>
        </p:txBody>
      </p:sp>
      <p:pic>
        <p:nvPicPr>
          <p:cNvPr id="1032" name="Picture 8" descr="Onestopclil PowerPoint Masterslide"/>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04800" y="-228600"/>
            <a:ext cx="9753600" cy="731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97086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Effect transition="in" filter="fade">
                                      <p:cBhvr>
                                        <p:cTn id="7" dur="1000"/>
                                        <p:tgtEl>
                                          <p:spTgt spid="1027">
                                            <p:txEl>
                                              <p:pRg st="0" end="0"/>
                                            </p:txEl>
                                          </p:spTgt>
                                        </p:tgtEl>
                                      </p:cBhvr>
                                    </p:animEffect>
                                    <p:anim calcmode="lin" valueType="num">
                                      <p:cBhvr>
                                        <p:cTn id="8" dur="1000" fill="hold"/>
                                        <p:tgtEl>
                                          <p:spTgt spid="102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2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27">
                                            <p:txEl>
                                              <p:pRg st="1" end="1"/>
                                            </p:txEl>
                                          </p:spTgt>
                                        </p:tgtEl>
                                        <p:attrNameLst>
                                          <p:attrName>style.visibility</p:attrName>
                                        </p:attrNameLst>
                                      </p:cBhvr>
                                      <p:to>
                                        <p:strVal val="visible"/>
                                      </p:to>
                                    </p:set>
                                    <p:animEffect transition="in" filter="fade">
                                      <p:cBhvr>
                                        <p:cTn id="12" dur="1000"/>
                                        <p:tgtEl>
                                          <p:spTgt spid="1027">
                                            <p:txEl>
                                              <p:pRg st="1" end="1"/>
                                            </p:txEl>
                                          </p:spTgt>
                                        </p:tgtEl>
                                      </p:cBhvr>
                                    </p:animEffect>
                                    <p:anim calcmode="lin" valueType="num">
                                      <p:cBhvr>
                                        <p:cTn id="13" dur="1000" fill="hold"/>
                                        <p:tgtEl>
                                          <p:spTgt spid="102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02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7">
                                            <p:txEl>
                                              <p:pRg st="2" end="2"/>
                                            </p:txEl>
                                          </p:spTgt>
                                        </p:tgtEl>
                                        <p:attrNameLst>
                                          <p:attrName>style.visibility</p:attrName>
                                        </p:attrNameLst>
                                      </p:cBhvr>
                                      <p:to>
                                        <p:strVal val="visible"/>
                                      </p:to>
                                    </p:set>
                                    <p:animEffect transition="in" filter="fade">
                                      <p:cBhvr>
                                        <p:cTn id="17" dur="1000"/>
                                        <p:tgtEl>
                                          <p:spTgt spid="1027">
                                            <p:txEl>
                                              <p:pRg st="2" end="2"/>
                                            </p:txEl>
                                          </p:spTgt>
                                        </p:tgtEl>
                                      </p:cBhvr>
                                    </p:animEffect>
                                    <p:anim calcmode="lin" valueType="num">
                                      <p:cBhvr>
                                        <p:cTn id="18" dur="1000" fill="hold"/>
                                        <p:tgtEl>
                                          <p:spTgt spid="102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02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27">
                                            <p:txEl>
                                              <p:pRg st="3" end="3"/>
                                            </p:txEl>
                                          </p:spTgt>
                                        </p:tgtEl>
                                        <p:attrNameLst>
                                          <p:attrName>style.visibility</p:attrName>
                                        </p:attrNameLst>
                                      </p:cBhvr>
                                      <p:to>
                                        <p:strVal val="visible"/>
                                      </p:to>
                                    </p:set>
                                    <p:animEffect transition="in" filter="fade">
                                      <p:cBhvr>
                                        <p:cTn id="22" dur="1000"/>
                                        <p:tgtEl>
                                          <p:spTgt spid="1027">
                                            <p:txEl>
                                              <p:pRg st="3" end="3"/>
                                            </p:txEl>
                                          </p:spTgt>
                                        </p:tgtEl>
                                      </p:cBhvr>
                                    </p:animEffect>
                                    <p:anim calcmode="lin" valueType="num">
                                      <p:cBhvr>
                                        <p:cTn id="23" dur="1000" fill="hold"/>
                                        <p:tgtEl>
                                          <p:spTgt spid="102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102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27">
                                            <p:txEl>
                                              <p:pRg st="4" end="4"/>
                                            </p:txEl>
                                          </p:spTgt>
                                        </p:tgtEl>
                                        <p:attrNameLst>
                                          <p:attrName>style.visibility</p:attrName>
                                        </p:attrNameLst>
                                      </p:cBhvr>
                                      <p:to>
                                        <p:strVal val="visible"/>
                                      </p:to>
                                    </p:set>
                                    <p:animEffect transition="in" filter="fade">
                                      <p:cBhvr>
                                        <p:cTn id="27" dur="1000"/>
                                        <p:tgtEl>
                                          <p:spTgt spid="1027">
                                            <p:txEl>
                                              <p:pRg st="4" end="4"/>
                                            </p:txEl>
                                          </p:spTgt>
                                        </p:tgtEl>
                                      </p:cBhvr>
                                    </p:animEffect>
                                    <p:anim calcmode="lin" valueType="num">
                                      <p:cBhvr>
                                        <p:cTn id="28" dur="1000" fill="hold"/>
                                        <p:tgtEl>
                                          <p:spTgt spid="102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102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p:tmplLst>
          <p:tmpl lvl="1">
            <p:tnLst>
              <p:par>
                <p:cTn presetID="42"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Lst>
      </p:bldP>
    </p:bld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485775"/>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28775"/>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C5BA48D8-DE03-45E8-83E3-E84448C01EBB}" type="slidenum">
              <a:rPr lang="en-GB">
                <a:solidFill>
                  <a:srgbClr val="000000"/>
                </a:solidFill>
              </a:rPr>
              <a:pPr fontAlgn="base">
                <a:spcBef>
                  <a:spcPct val="0"/>
                </a:spcBef>
                <a:spcAft>
                  <a:spcPct val="0"/>
                </a:spcAft>
              </a:pPr>
              <a:t>‹#›</a:t>
            </a:fld>
            <a:endParaRPr lang="en-GB">
              <a:solidFill>
                <a:srgbClr val="000000"/>
              </a:solidFill>
            </a:endParaRPr>
          </a:p>
        </p:txBody>
      </p:sp>
      <p:pic>
        <p:nvPicPr>
          <p:cNvPr id="1032" name="Picture 8" descr="Onestopclil PowerPoint Masterslide"/>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04800" y="-228600"/>
            <a:ext cx="9753600" cy="731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148082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Effect transition="in" filter="fade">
                                      <p:cBhvr>
                                        <p:cTn id="7" dur="1000"/>
                                        <p:tgtEl>
                                          <p:spTgt spid="1027">
                                            <p:txEl>
                                              <p:pRg st="0" end="0"/>
                                            </p:txEl>
                                          </p:spTgt>
                                        </p:tgtEl>
                                      </p:cBhvr>
                                    </p:animEffect>
                                    <p:anim calcmode="lin" valueType="num">
                                      <p:cBhvr>
                                        <p:cTn id="8" dur="1000" fill="hold"/>
                                        <p:tgtEl>
                                          <p:spTgt spid="102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2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27">
                                            <p:txEl>
                                              <p:pRg st="1" end="1"/>
                                            </p:txEl>
                                          </p:spTgt>
                                        </p:tgtEl>
                                        <p:attrNameLst>
                                          <p:attrName>style.visibility</p:attrName>
                                        </p:attrNameLst>
                                      </p:cBhvr>
                                      <p:to>
                                        <p:strVal val="visible"/>
                                      </p:to>
                                    </p:set>
                                    <p:animEffect transition="in" filter="fade">
                                      <p:cBhvr>
                                        <p:cTn id="12" dur="1000"/>
                                        <p:tgtEl>
                                          <p:spTgt spid="1027">
                                            <p:txEl>
                                              <p:pRg st="1" end="1"/>
                                            </p:txEl>
                                          </p:spTgt>
                                        </p:tgtEl>
                                      </p:cBhvr>
                                    </p:animEffect>
                                    <p:anim calcmode="lin" valueType="num">
                                      <p:cBhvr>
                                        <p:cTn id="13" dur="1000" fill="hold"/>
                                        <p:tgtEl>
                                          <p:spTgt spid="102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02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7">
                                            <p:txEl>
                                              <p:pRg st="2" end="2"/>
                                            </p:txEl>
                                          </p:spTgt>
                                        </p:tgtEl>
                                        <p:attrNameLst>
                                          <p:attrName>style.visibility</p:attrName>
                                        </p:attrNameLst>
                                      </p:cBhvr>
                                      <p:to>
                                        <p:strVal val="visible"/>
                                      </p:to>
                                    </p:set>
                                    <p:animEffect transition="in" filter="fade">
                                      <p:cBhvr>
                                        <p:cTn id="17" dur="1000"/>
                                        <p:tgtEl>
                                          <p:spTgt spid="1027">
                                            <p:txEl>
                                              <p:pRg st="2" end="2"/>
                                            </p:txEl>
                                          </p:spTgt>
                                        </p:tgtEl>
                                      </p:cBhvr>
                                    </p:animEffect>
                                    <p:anim calcmode="lin" valueType="num">
                                      <p:cBhvr>
                                        <p:cTn id="18" dur="1000" fill="hold"/>
                                        <p:tgtEl>
                                          <p:spTgt spid="102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02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27">
                                            <p:txEl>
                                              <p:pRg st="3" end="3"/>
                                            </p:txEl>
                                          </p:spTgt>
                                        </p:tgtEl>
                                        <p:attrNameLst>
                                          <p:attrName>style.visibility</p:attrName>
                                        </p:attrNameLst>
                                      </p:cBhvr>
                                      <p:to>
                                        <p:strVal val="visible"/>
                                      </p:to>
                                    </p:set>
                                    <p:animEffect transition="in" filter="fade">
                                      <p:cBhvr>
                                        <p:cTn id="22" dur="1000"/>
                                        <p:tgtEl>
                                          <p:spTgt spid="1027">
                                            <p:txEl>
                                              <p:pRg st="3" end="3"/>
                                            </p:txEl>
                                          </p:spTgt>
                                        </p:tgtEl>
                                      </p:cBhvr>
                                    </p:animEffect>
                                    <p:anim calcmode="lin" valueType="num">
                                      <p:cBhvr>
                                        <p:cTn id="23" dur="1000" fill="hold"/>
                                        <p:tgtEl>
                                          <p:spTgt spid="102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102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27">
                                            <p:txEl>
                                              <p:pRg st="4" end="4"/>
                                            </p:txEl>
                                          </p:spTgt>
                                        </p:tgtEl>
                                        <p:attrNameLst>
                                          <p:attrName>style.visibility</p:attrName>
                                        </p:attrNameLst>
                                      </p:cBhvr>
                                      <p:to>
                                        <p:strVal val="visible"/>
                                      </p:to>
                                    </p:set>
                                    <p:animEffect transition="in" filter="fade">
                                      <p:cBhvr>
                                        <p:cTn id="27" dur="1000"/>
                                        <p:tgtEl>
                                          <p:spTgt spid="1027">
                                            <p:txEl>
                                              <p:pRg st="4" end="4"/>
                                            </p:txEl>
                                          </p:spTgt>
                                        </p:tgtEl>
                                      </p:cBhvr>
                                    </p:animEffect>
                                    <p:anim calcmode="lin" valueType="num">
                                      <p:cBhvr>
                                        <p:cTn id="28" dur="1000" fill="hold"/>
                                        <p:tgtEl>
                                          <p:spTgt spid="102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102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p:tmplLst>
          <p:tmpl lvl="1">
            <p:tnLst>
              <p:par>
                <p:cTn presetID="42"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Lst>
      </p:bldP>
    </p:bld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485775"/>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28775"/>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C5BA48D8-DE03-45E8-83E3-E84448C01EBB}" type="slidenum">
              <a:rPr lang="en-GB">
                <a:solidFill>
                  <a:srgbClr val="000000"/>
                </a:solidFill>
              </a:rPr>
              <a:pPr fontAlgn="base">
                <a:spcBef>
                  <a:spcPct val="0"/>
                </a:spcBef>
                <a:spcAft>
                  <a:spcPct val="0"/>
                </a:spcAft>
              </a:pPr>
              <a:t>‹#›</a:t>
            </a:fld>
            <a:endParaRPr lang="en-GB">
              <a:solidFill>
                <a:srgbClr val="000000"/>
              </a:solidFill>
            </a:endParaRPr>
          </a:p>
        </p:txBody>
      </p:sp>
      <p:pic>
        <p:nvPicPr>
          <p:cNvPr id="1032" name="Picture 8" descr="Onestopclil PowerPoint Masterslide"/>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04800" y="-228600"/>
            <a:ext cx="9753600" cy="731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751490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Effect transition="in" filter="fade">
                                      <p:cBhvr>
                                        <p:cTn id="7" dur="1000"/>
                                        <p:tgtEl>
                                          <p:spTgt spid="1027">
                                            <p:txEl>
                                              <p:pRg st="0" end="0"/>
                                            </p:txEl>
                                          </p:spTgt>
                                        </p:tgtEl>
                                      </p:cBhvr>
                                    </p:animEffect>
                                    <p:anim calcmode="lin" valueType="num">
                                      <p:cBhvr>
                                        <p:cTn id="8" dur="1000" fill="hold"/>
                                        <p:tgtEl>
                                          <p:spTgt spid="102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2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27">
                                            <p:txEl>
                                              <p:pRg st="1" end="1"/>
                                            </p:txEl>
                                          </p:spTgt>
                                        </p:tgtEl>
                                        <p:attrNameLst>
                                          <p:attrName>style.visibility</p:attrName>
                                        </p:attrNameLst>
                                      </p:cBhvr>
                                      <p:to>
                                        <p:strVal val="visible"/>
                                      </p:to>
                                    </p:set>
                                    <p:animEffect transition="in" filter="fade">
                                      <p:cBhvr>
                                        <p:cTn id="12" dur="1000"/>
                                        <p:tgtEl>
                                          <p:spTgt spid="1027">
                                            <p:txEl>
                                              <p:pRg st="1" end="1"/>
                                            </p:txEl>
                                          </p:spTgt>
                                        </p:tgtEl>
                                      </p:cBhvr>
                                    </p:animEffect>
                                    <p:anim calcmode="lin" valueType="num">
                                      <p:cBhvr>
                                        <p:cTn id="13" dur="1000" fill="hold"/>
                                        <p:tgtEl>
                                          <p:spTgt spid="102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02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7">
                                            <p:txEl>
                                              <p:pRg st="2" end="2"/>
                                            </p:txEl>
                                          </p:spTgt>
                                        </p:tgtEl>
                                        <p:attrNameLst>
                                          <p:attrName>style.visibility</p:attrName>
                                        </p:attrNameLst>
                                      </p:cBhvr>
                                      <p:to>
                                        <p:strVal val="visible"/>
                                      </p:to>
                                    </p:set>
                                    <p:animEffect transition="in" filter="fade">
                                      <p:cBhvr>
                                        <p:cTn id="17" dur="1000"/>
                                        <p:tgtEl>
                                          <p:spTgt spid="1027">
                                            <p:txEl>
                                              <p:pRg st="2" end="2"/>
                                            </p:txEl>
                                          </p:spTgt>
                                        </p:tgtEl>
                                      </p:cBhvr>
                                    </p:animEffect>
                                    <p:anim calcmode="lin" valueType="num">
                                      <p:cBhvr>
                                        <p:cTn id="18" dur="1000" fill="hold"/>
                                        <p:tgtEl>
                                          <p:spTgt spid="102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02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27">
                                            <p:txEl>
                                              <p:pRg st="3" end="3"/>
                                            </p:txEl>
                                          </p:spTgt>
                                        </p:tgtEl>
                                        <p:attrNameLst>
                                          <p:attrName>style.visibility</p:attrName>
                                        </p:attrNameLst>
                                      </p:cBhvr>
                                      <p:to>
                                        <p:strVal val="visible"/>
                                      </p:to>
                                    </p:set>
                                    <p:animEffect transition="in" filter="fade">
                                      <p:cBhvr>
                                        <p:cTn id="22" dur="1000"/>
                                        <p:tgtEl>
                                          <p:spTgt spid="1027">
                                            <p:txEl>
                                              <p:pRg st="3" end="3"/>
                                            </p:txEl>
                                          </p:spTgt>
                                        </p:tgtEl>
                                      </p:cBhvr>
                                    </p:animEffect>
                                    <p:anim calcmode="lin" valueType="num">
                                      <p:cBhvr>
                                        <p:cTn id="23" dur="1000" fill="hold"/>
                                        <p:tgtEl>
                                          <p:spTgt spid="102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102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27">
                                            <p:txEl>
                                              <p:pRg st="4" end="4"/>
                                            </p:txEl>
                                          </p:spTgt>
                                        </p:tgtEl>
                                        <p:attrNameLst>
                                          <p:attrName>style.visibility</p:attrName>
                                        </p:attrNameLst>
                                      </p:cBhvr>
                                      <p:to>
                                        <p:strVal val="visible"/>
                                      </p:to>
                                    </p:set>
                                    <p:animEffect transition="in" filter="fade">
                                      <p:cBhvr>
                                        <p:cTn id="27" dur="1000"/>
                                        <p:tgtEl>
                                          <p:spTgt spid="1027">
                                            <p:txEl>
                                              <p:pRg st="4" end="4"/>
                                            </p:txEl>
                                          </p:spTgt>
                                        </p:tgtEl>
                                      </p:cBhvr>
                                    </p:animEffect>
                                    <p:anim calcmode="lin" valueType="num">
                                      <p:cBhvr>
                                        <p:cTn id="28" dur="1000" fill="hold"/>
                                        <p:tgtEl>
                                          <p:spTgt spid="102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102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p:tmplLst>
          <p:tmpl lvl="1">
            <p:tnLst>
              <p:par>
                <p:cTn presetID="42"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Lst>
      </p:bldP>
    </p:bld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485775"/>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28775"/>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C5BA48D8-DE03-45E8-83E3-E84448C01EBB}" type="slidenum">
              <a:rPr lang="en-GB">
                <a:solidFill>
                  <a:srgbClr val="000000"/>
                </a:solidFill>
              </a:rPr>
              <a:pPr fontAlgn="base">
                <a:spcBef>
                  <a:spcPct val="0"/>
                </a:spcBef>
                <a:spcAft>
                  <a:spcPct val="0"/>
                </a:spcAft>
              </a:pPr>
              <a:t>‹#›</a:t>
            </a:fld>
            <a:endParaRPr lang="en-GB">
              <a:solidFill>
                <a:srgbClr val="000000"/>
              </a:solidFill>
            </a:endParaRPr>
          </a:p>
        </p:txBody>
      </p:sp>
      <p:pic>
        <p:nvPicPr>
          <p:cNvPr id="1032" name="Picture 8" descr="Onestopclil PowerPoint Masterslide"/>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04800" y="-228600"/>
            <a:ext cx="9753600" cy="731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75292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Effect transition="in" filter="fade">
                                      <p:cBhvr>
                                        <p:cTn id="7" dur="1000"/>
                                        <p:tgtEl>
                                          <p:spTgt spid="1027">
                                            <p:txEl>
                                              <p:pRg st="0" end="0"/>
                                            </p:txEl>
                                          </p:spTgt>
                                        </p:tgtEl>
                                      </p:cBhvr>
                                    </p:animEffect>
                                    <p:anim calcmode="lin" valueType="num">
                                      <p:cBhvr>
                                        <p:cTn id="8" dur="1000" fill="hold"/>
                                        <p:tgtEl>
                                          <p:spTgt spid="102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2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27">
                                            <p:txEl>
                                              <p:pRg st="1" end="1"/>
                                            </p:txEl>
                                          </p:spTgt>
                                        </p:tgtEl>
                                        <p:attrNameLst>
                                          <p:attrName>style.visibility</p:attrName>
                                        </p:attrNameLst>
                                      </p:cBhvr>
                                      <p:to>
                                        <p:strVal val="visible"/>
                                      </p:to>
                                    </p:set>
                                    <p:animEffect transition="in" filter="fade">
                                      <p:cBhvr>
                                        <p:cTn id="12" dur="1000"/>
                                        <p:tgtEl>
                                          <p:spTgt spid="1027">
                                            <p:txEl>
                                              <p:pRg st="1" end="1"/>
                                            </p:txEl>
                                          </p:spTgt>
                                        </p:tgtEl>
                                      </p:cBhvr>
                                    </p:animEffect>
                                    <p:anim calcmode="lin" valueType="num">
                                      <p:cBhvr>
                                        <p:cTn id="13" dur="1000" fill="hold"/>
                                        <p:tgtEl>
                                          <p:spTgt spid="102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02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7">
                                            <p:txEl>
                                              <p:pRg st="2" end="2"/>
                                            </p:txEl>
                                          </p:spTgt>
                                        </p:tgtEl>
                                        <p:attrNameLst>
                                          <p:attrName>style.visibility</p:attrName>
                                        </p:attrNameLst>
                                      </p:cBhvr>
                                      <p:to>
                                        <p:strVal val="visible"/>
                                      </p:to>
                                    </p:set>
                                    <p:animEffect transition="in" filter="fade">
                                      <p:cBhvr>
                                        <p:cTn id="17" dur="1000"/>
                                        <p:tgtEl>
                                          <p:spTgt spid="1027">
                                            <p:txEl>
                                              <p:pRg st="2" end="2"/>
                                            </p:txEl>
                                          </p:spTgt>
                                        </p:tgtEl>
                                      </p:cBhvr>
                                    </p:animEffect>
                                    <p:anim calcmode="lin" valueType="num">
                                      <p:cBhvr>
                                        <p:cTn id="18" dur="1000" fill="hold"/>
                                        <p:tgtEl>
                                          <p:spTgt spid="102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02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27">
                                            <p:txEl>
                                              <p:pRg st="3" end="3"/>
                                            </p:txEl>
                                          </p:spTgt>
                                        </p:tgtEl>
                                        <p:attrNameLst>
                                          <p:attrName>style.visibility</p:attrName>
                                        </p:attrNameLst>
                                      </p:cBhvr>
                                      <p:to>
                                        <p:strVal val="visible"/>
                                      </p:to>
                                    </p:set>
                                    <p:animEffect transition="in" filter="fade">
                                      <p:cBhvr>
                                        <p:cTn id="22" dur="1000"/>
                                        <p:tgtEl>
                                          <p:spTgt spid="1027">
                                            <p:txEl>
                                              <p:pRg st="3" end="3"/>
                                            </p:txEl>
                                          </p:spTgt>
                                        </p:tgtEl>
                                      </p:cBhvr>
                                    </p:animEffect>
                                    <p:anim calcmode="lin" valueType="num">
                                      <p:cBhvr>
                                        <p:cTn id="23" dur="1000" fill="hold"/>
                                        <p:tgtEl>
                                          <p:spTgt spid="102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102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27">
                                            <p:txEl>
                                              <p:pRg st="4" end="4"/>
                                            </p:txEl>
                                          </p:spTgt>
                                        </p:tgtEl>
                                        <p:attrNameLst>
                                          <p:attrName>style.visibility</p:attrName>
                                        </p:attrNameLst>
                                      </p:cBhvr>
                                      <p:to>
                                        <p:strVal val="visible"/>
                                      </p:to>
                                    </p:set>
                                    <p:animEffect transition="in" filter="fade">
                                      <p:cBhvr>
                                        <p:cTn id="27" dur="1000"/>
                                        <p:tgtEl>
                                          <p:spTgt spid="1027">
                                            <p:txEl>
                                              <p:pRg st="4" end="4"/>
                                            </p:txEl>
                                          </p:spTgt>
                                        </p:tgtEl>
                                      </p:cBhvr>
                                    </p:animEffect>
                                    <p:anim calcmode="lin" valueType="num">
                                      <p:cBhvr>
                                        <p:cTn id="28" dur="1000" fill="hold"/>
                                        <p:tgtEl>
                                          <p:spTgt spid="102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102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p:tmplLst>
          <p:tmpl lvl="1">
            <p:tnLst>
              <p:par>
                <p:cTn presetID="42"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Lst>
      </p:bldP>
    </p:bld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485775"/>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28775"/>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C5BA48D8-DE03-45E8-83E3-E84448C01EBB}" type="slidenum">
              <a:rPr lang="en-GB">
                <a:solidFill>
                  <a:srgbClr val="000000"/>
                </a:solidFill>
              </a:rPr>
              <a:pPr fontAlgn="base">
                <a:spcBef>
                  <a:spcPct val="0"/>
                </a:spcBef>
                <a:spcAft>
                  <a:spcPct val="0"/>
                </a:spcAft>
              </a:pPr>
              <a:t>‹#›</a:t>
            </a:fld>
            <a:endParaRPr lang="en-GB">
              <a:solidFill>
                <a:srgbClr val="000000"/>
              </a:solidFill>
            </a:endParaRPr>
          </a:p>
        </p:txBody>
      </p:sp>
      <p:pic>
        <p:nvPicPr>
          <p:cNvPr id="1032" name="Picture 8" descr="Onestopclil PowerPoint Masterslide"/>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04800" y="-228600"/>
            <a:ext cx="9753600" cy="731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88789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Effect transition="in" filter="fade">
                                      <p:cBhvr>
                                        <p:cTn id="7" dur="1000"/>
                                        <p:tgtEl>
                                          <p:spTgt spid="1027">
                                            <p:txEl>
                                              <p:pRg st="0" end="0"/>
                                            </p:txEl>
                                          </p:spTgt>
                                        </p:tgtEl>
                                      </p:cBhvr>
                                    </p:animEffect>
                                    <p:anim calcmode="lin" valueType="num">
                                      <p:cBhvr>
                                        <p:cTn id="8" dur="1000" fill="hold"/>
                                        <p:tgtEl>
                                          <p:spTgt spid="102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2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27">
                                            <p:txEl>
                                              <p:pRg st="1" end="1"/>
                                            </p:txEl>
                                          </p:spTgt>
                                        </p:tgtEl>
                                        <p:attrNameLst>
                                          <p:attrName>style.visibility</p:attrName>
                                        </p:attrNameLst>
                                      </p:cBhvr>
                                      <p:to>
                                        <p:strVal val="visible"/>
                                      </p:to>
                                    </p:set>
                                    <p:animEffect transition="in" filter="fade">
                                      <p:cBhvr>
                                        <p:cTn id="12" dur="1000"/>
                                        <p:tgtEl>
                                          <p:spTgt spid="1027">
                                            <p:txEl>
                                              <p:pRg st="1" end="1"/>
                                            </p:txEl>
                                          </p:spTgt>
                                        </p:tgtEl>
                                      </p:cBhvr>
                                    </p:animEffect>
                                    <p:anim calcmode="lin" valueType="num">
                                      <p:cBhvr>
                                        <p:cTn id="13" dur="1000" fill="hold"/>
                                        <p:tgtEl>
                                          <p:spTgt spid="102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02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7">
                                            <p:txEl>
                                              <p:pRg st="2" end="2"/>
                                            </p:txEl>
                                          </p:spTgt>
                                        </p:tgtEl>
                                        <p:attrNameLst>
                                          <p:attrName>style.visibility</p:attrName>
                                        </p:attrNameLst>
                                      </p:cBhvr>
                                      <p:to>
                                        <p:strVal val="visible"/>
                                      </p:to>
                                    </p:set>
                                    <p:animEffect transition="in" filter="fade">
                                      <p:cBhvr>
                                        <p:cTn id="17" dur="1000"/>
                                        <p:tgtEl>
                                          <p:spTgt spid="1027">
                                            <p:txEl>
                                              <p:pRg st="2" end="2"/>
                                            </p:txEl>
                                          </p:spTgt>
                                        </p:tgtEl>
                                      </p:cBhvr>
                                    </p:animEffect>
                                    <p:anim calcmode="lin" valueType="num">
                                      <p:cBhvr>
                                        <p:cTn id="18" dur="1000" fill="hold"/>
                                        <p:tgtEl>
                                          <p:spTgt spid="102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02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27">
                                            <p:txEl>
                                              <p:pRg st="3" end="3"/>
                                            </p:txEl>
                                          </p:spTgt>
                                        </p:tgtEl>
                                        <p:attrNameLst>
                                          <p:attrName>style.visibility</p:attrName>
                                        </p:attrNameLst>
                                      </p:cBhvr>
                                      <p:to>
                                        <p:strVal val="visible"/>
                                      </p:to>
                                    </p:set>
                                    <p:animEffect transition="in" filter="fade">
                                      <p:cBhvr>
                                        <p:cTn id="22" dur="1000"/>
                                        <p:tgtEl>
                                          <p:spTgt spid="1027">
                                            <p:txEl>
                                              <p:pRg st="3" end="3"/>
                                            </p:txEl>
                                          </p:spTgt>
                                        </p:tgtEl>
                                      </p:cBhvr>
                                    </p:animEffect>
                                    <p:anim calcmode="lin" valueType="num">
                                      <p:cBhvr>
                                        <p:cTn id="23" dur="1000" fill="hold"/>
                                        <p:tgtEl>
                                          <p:spTgt spid="102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102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27">
                                            <p:txEl>
                                              <p:pRg st="4" end="4"/>
                                            </p:txEl>
                                          </p:spTgt>
                                        </p:tgtEl>
                                        <p:attrNameLst>
                                          <p:attrName>style.visibility</p:attrName>
                                        </p:attrNameLst>
                                      </p:cBhvr>
                                      <p:to>
                                        <p:strVal val="visible"/>
                                      </p:to>
                                    </p:set>
                                    <p:animEffect transition="in" filter="fade">
                                      <p:cBhvr>
                                        <p:cTn id="27" dur="1000"/>
                                        <p:tgtEl>
                                          <p:spTgt spid="1027">
                                            <p:txEl>
                                              <p:pRg st="4" end="4"/>
                                            </p:txEl>
                                          </p:spTgt>
                                        </p:tgtEl>
                                      </p:cBhvr>
                                    </p:animEffect>
                                    <p:anim calcmode="lin" valueType="num">
                                      <p:cBhvr>
                                        <p:cTn id="28" dur="1000" fill="hold"/>
                                        <p:tgtEl>
                                          <p:spTgt spid="102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102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p:tmplLst>
          <p:tmpl lvl="1">
            <p:tnLst>
              <p:par>
                <p:cTn presetID="42"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Lst>
      </p:bldP>
    </p:bld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onestopenglish.com/"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endParaRPr lang="bg-BG"/>
          </a:p>
        </p:txBody>
      </p:sp>
      <p:sp>
        <p:nvSpPr>
          <p:cNvPr id="37891" name="Rectangle 3"/>
          <p:cNvSpPr>
            <a:spLocks noGrp="1" noChangeArrowheads="1"/>
          </p:cNvSpPr>
          <p:nvPr>
            <p:ph type="body" idx="1"/>
          </p:nvPr>
        </p:nvSpPr>
        <p:spPr/>
        <p:txBody>
          <a:bodyPr/>
          <a:lstStyle/>
          <a:p>
            <a:endParaRPr lang="bg-BG"/>
          </a:p>
        </p:txBody>
      </p:sp>
      <p:pic>
        <p:nvPicPr>
          <p:cNvPr id="37892" name="Picture 4" descr="PowerPoint Masterslide with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28600"/>
            <a:ext cx="9753600" cy="7315200"/>
          </a:xfrm>
          <a:prstGeom prst="rect">
            <a:avLst/>
          </a:prstGeom>
          <a:noFill/>
          <a:extLst>
            <a:ext uri="{909E8E84-426E-40DD-AFC4-6F175D3DCCD1}">
              <a14:hiddenFill xmlns:a14="http://schemas.microsoft.com/office/drawing/2010/main">
                <a:solidFill>
                  <a:srgbClr val="FFFFFF"/>
                </a:solidFill>
              </a14:hiddenFill>
            </a:ext>
          </a:extLst>
        </p:spPr>
      </p:pic>
      <p:pic>
        <p:nvPicPr>
          <p:cNvPr id="37893" name="Picture 5" descr="PowerPoint Masterslide with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28600"/>
            <a:ext cx="9753600" cy="7315200"/>
          </a:xfrm>
          <a:prstGeom prst="rect">
            <a:avLst/>
          </a:prstGeom>
          <a:noFill/>
          <a:extLst>
            <a:ext uri="{909E8E84-426E-40DD-AFC4-6F175D3DCCD1}">
              <a14:hiddenFill xmlns:a14="http://schemas.microsoft.com/office/drawing/2010/main">
                <a:solidFill>
                  <a:srgbClr val="FFFFFF"/>
                </a:solidFill>
              </a14:hiddenFill>
            </a:ext>
          </a:extLst>
        </p:spPr>
      </p:pic>
      <p:sp>
        <p:nvSpPr>
          <p:cNvPr id="37894" name="Rectangle 6"/>
          <p:cNvSpPr>
            <a:spLocks noChangeArrowheads="1"/>
          </p:cNvSpPr>
          <p:nvPr/>
        </p:nvSpPr>
        <p:spPr bwMode="auto">
          <a:xfrm>
            <a:off x="685800" y="2130425"/>
            <a:ext cx="7772400" cy="147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fontAlgn="base">
              <a:spcBef>
                <a:spcPct val="0"/>
              </a:spcBef>
              <a:spcAft>
                <a:spcPct val="0"/>
              </a:spcAft>
            </a:pPr>
            <a:r>
              <a:rPr lang="en-US" sz="5400" b="1">
                <a:solidFill>
                  <a:srgbClr val="000000"/>
                </a:solidFill>
              </a:rPr>
              <a:t>Secondary Economic Activity</a:t>
            </a:r>
            <a:endParaRPr lang="en-GB" sz="5400" b="1">
              <a:solidFill>
                <a:srgbClr val="009999"/>
              </a:solidFill>
            </a:endParaRPr>
          </a:p>
        </p:txBody>
      </p:sp>
      <p:sp>
        <p:nvSpPr>
          <p:cNvPr id="37895" name="Text Box 7"/>
          <p:cNvSpPr txBox="1">
            <a:spLocks noChangeArrowheads="1"/>
          </p:cNvSpPr>
          <p:nvPr/>
        </p:nvSpPr>
        <p:spPr bwMode="auto">
          <a:xfrm>
            <a:off x="142875" y="6400800"/>
            <a:ext cx="8893175" cy="725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1000" dirty="0">
                <a:solidFill>
                  <a:srgbClr val="000000"/>
                </a:solidFill>
              </a:rPr>
              <a:t>This PowerPoint presentation has been downloaded from </a:t>
            </a:r>
            <a:r>
              <a:rPr lang="en-GB" sz="1000" dirty="0" smtClean="0">
                <a:solidFill>
                  <a:srgbClr val="000000"/>
                </a:solidFill>
                <a:hlinkClick r:id="rId3"/>
              </a:rPr>
              <a:t>www.onestopenglish.com</a:t>
            </a:r>
            <a:r>
              <a:rPr lang="en-GB" sz="1000" dirty="0">
                <a:solidFill>
                  <a:srgbClr val="000000"/>
                </a:solidFill>
              </a:rPr>
              <a:t>. Presentation written by </a:t>
            </a:r>
            <a:r>
              <a:rPr lang="en-GB" sz="1000" dirty="0" smtClean="0">
                <a:solidFill>
                  <a:srgbClr val="000000"/>
                </a:solidFill>
              </a:rPr>
              <a:t>Keith Kelly. </a:t>
            </a:r>
            <a:endParaRPr lang="en-GB" sz="1000" dirty="0">
              <a:solidFill>
                <a:srgbClr val="000000"/>
              </a:solidFill>
            </a:endParaRPr>
          </a:p>
          <a:p>
            <a:pPr algn="ctr" fontAlgn="base">
              <a:spcBef>
                <a:spcPct val="50000"/>
              </a:spcBef>
              <a:spcAft>
                <a:spcPct val="0"/>
              </a:spcAft>
            </a:pPr>
            <a:r>
              <a:rPr lang="en-US" sz="1000" dirty="0">
                <a:solidFill>
                  <a:srgbClr val="000000"/>
                </a:solidFill>
                <a:cs typeface="Arial" pitchFamily="34" charset="0"/>
              </a:rPr>
              <a:t>© Copyright </a:t>
            </a:r>
            <a:r>
              <a:rPr lang="en-US" sz="1000" dirty="0" smtClean="0">
                <a:solidFill>
                  <a:srgbClr val="000000"/>
                </a:solidFill>
                <a:cs typeface="Arial" pitchFamily="34" charset="0"/>
              </a:rPr>
              <a:t>Springer Nature Ltd 2018. </a:t>
            </a:r>
            <a:r>
              <a:rPr lang="en-GB" sz="1000" dirty="0" smtClean="0">
                <a:solidFill>
                  <a:srgbClr val="000000"/>
                </a:solidFill>
              </a:rPr>
              <a:t> </a:t>
            </a:r>
            <a:endParaRPr lang="en-US" sz="1000" dirty="0">
              <a:solidFill>
                <a:srgbClr val="000000"/>
              </a:solidFill>
            </a:endParaRPr>
          </a:p>
          <a:p>
            <a:pPr fontAlgn="base">
              <a:spcBef>
                <a:spcPct val="50000"/>
              </a:spcBef>
              <a:spcAft>
                <a:spcPct val="0"/>
              </a:spcAft>
            </a:pPr>
            <a:endParaRPr lang="en-GB" sz="1100" dirty="0">
              <a:solidFill>
                <a:srgbClr val="000000"/>
              </a:solidFill>
            </a:endParaRPr>
          </a:p>
        </p:txBody>
      </p:sp>
    </p:spTree>
    <p:extLst>
      <p:ext uri="{BB962C8B-B14F-4D97-AF65-F5344CB8AC3E}">
        <p14:creationId xmlns:p14="http://schemas.microsoft.com/office/powerpoint/2010/main" val="4186028923"/>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b="1"/>
              <a:t>Presentation</a:t>
            </a:r>
            <a:endParaRPr lang="en-US" sz="2800"/>
          </a:p>
        </p:txBody>
      </p:sp>
      <p:sp>
        <p:nvSpPr>
          <p:cNvPr id="34819" name="Rectangle 3"/>
          <p:cNvSpPr>
            <a:spLocks noGrp="1" noChangeArrowheads="1"/>
          </p:cNvSpPr>
          <p:nvPr>
            <p:ph type="body" idx="1"/>
          </p:nvPr>
        </p:nvSpPr>
        <p:spPr/>
        <p:txBody>
          <a:bodyPr/>
          <a:lstStyle/>
          <a:p>
            <a:pPr>
              <a:buFontTx/>
              <a:buNone/>
            </a:pPr>
            <a:r>
              <a:rPr lang="en-US" sz="2800"/>
              <a:t>5.	 Use the PPT template to practice talking about secondary economic activity.  In pairs, take turns, one talks the other listens, then swap roles.  In groups, use the template to help you prepare a presentation on the secondary economic activity.</a:t>
            </a:r>
          </a:p>
          <a:p>
            <a:endParaRPr lang="en-US"/>
          </a:p>
        </p:txBody>
      </p:sp>
    </p:spTree>
    <p:extLst>
      <p:ext uri="{BB962C8B-B14F-4D97-AF65-F5344CB8AC3E}">
        <p14:creationId xmlns:p14="http://schemas.microsoft.com/office/powerpoint/2010/main" val="3698667817"/>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b="1" dirty="0" smtClean="0"/>
              <a:t>First …</a:t>
            </a:r>
            <a:endParaRPr lang="en-US" b="1" dirty="0"/>
          </a:p>
        </p:txBody>
      </p:sp>
      <p:sp>
        <p:nvSpPr>
          <p:cNvPr id="15363" name="Rectangle 3"/>
          <p:cNvSpPr>
            <a:spLocks noGrp="1" noChangeArrowheads="1"/>
          </p:cNvSpPr>
          <p:nvPr>
            <p:ph type="body" idx="1"/>
          </p:nvPr>
        </p:nvSpPr>
        <p:spPr/>
        <p:txBody>
          <a:bodyPr/>
          <a:lstStyle/>
          <a:p>
            <a:pPr marL="609600" indent="-609600">
              <a:buFontTx/>
              <a:buNone/>
            </a:pPr>
            <a:r>
              <a:rPr lang="en-GB"/>
              <a:t>1. Do exercise 1 on the worksheet: label the diagram.</a:t>
            </a:r>
            <a:endParaRPr lang="en-US"/>
          </a:p>
          <a:p>
            <a:pPr marL="609600" indent="-609600">
              <a:buFontTx/>
              <a:buNone/>
            </a:pPr>
            <a:r>
              <a:rPr lang="en-US"/>
              <a:t>2. </a:t>
            </a:r>
            <a:r>
              <a:rPr lang="en-GB"/>
              <a:t>Do exercise 2 on the worksheet: match the pictures with the correct caption.</a:t>
            </a:r>
          </a:p>
        </p:txBody>
      </p:sp>
    </p:spTree>
    <p:extLst>
      <p:ext uri="{BB962C8B-B14F-4D97-AF65-F5344CB8AC3E}">
        <p14:creationId xmlns:p14="http://schemas.microsoft.com/office/powerpoint/2010/main" val="3944480207"/>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b="1" dirty="0" smtClean="0"/>
              <a:t>Next</a:t>
            </a:r>
            <a:endParaRPr lang="en-US" b="1" dirty="0"/>
          </a:p>
        </p:txBody>
      </p:sp>
      <p:sp>
        <p:nvSpPr>
          <p:cNvPr id="14339" name="Rectangle 3"/>
          <p:cNvSpPr>
            <a:spLocks noGrp="1" noChangeArrowheads="1"/>
          </p:cNvSpPr>
          <p:nvPr>
            <p:ph type="body" idx="1"/>
          </p:nvPr>
        </p:nvSpPr>
        <p:spPr/>
        <p:txBody>
          <a:bodyPr/>
          <a:lstStyle/>
          <a:p>
            <a:pPr marL="609600" indent="-609600">
              <a:buFontTx/>
              <a:buNone/>
            </a:pPr>
            <a:r>
              <a:rPr lang="en-GB" sz="2800" dirty="0"/>
              <a:t>3.	</a:t>
            </a:r>
            <a:r>
              <a:rPr lang="en-GB" sz="2800" dirty="0" smtClean="0"/>
              <a:t>Look at the following picture slides.</a:t>
            </a:r>
            <a:endParaRPr lang="en-GB" dirty="0"/>
          </a:p>
        </p:txBody>
      </p:sp>
    </p:spTree>
    <p:extLst>
      <p:ext uri="{BB962C8B-B14F-4D97-AF65-F5344CB8AC3E}">
        <p14:creationId xmlns:p14="http://schemas.microsoft.com/office/powerpoint/2010/main" val="3711272444"/>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GB"/>
          </a:p>
        </p:txBody>
      </p:sp>
      <p:sp>
        <p:nvSpPr>
          <p:cNvPr id="4" name="Content Placeholder 3"/>
          <p:cNvSpPr>
            <a:spLocks noGrp="1"/>
          </p:cNvSpPr>
          <p:nvPr>
            <p:ph sz="half" idx="1"/>
          </p:nvPr>
        </p:nvSpPr>
        <p:spPr/>
        <p:txBody>
          <a:bodyPr/>
          <a:lstStyle/>
          <a:p>
            <a:pPr marL="0" indent="0">
              <a:buNone/>
            </a:pPr>
            <a:r>
              <a:rPr lang="en-US" sz="2000" b="1" dirty="0">
                <a:solidFill>
                  <a:srgbClr val="000000"/>
                </a:solidFill>
                <a:ea typeface="+mj-ea"/>
                <a:cs typeface="+mj-cs"/>
              </a:rPr>
              <a:t>All manufacturing industries can be seen as a system which contains inputs, processes and outputs</a:t>
            </a:r>
            <a:r>
              <a:rPr lang="en-US" sz="2000" b="1" dirty="0" smtClean="0">
                <a:solidFill>
                  <a:srgbClr val="000000"/>
                </a:solidFill>
                <a:ea typeface="+mj-ea"/>
                <a:cs typeface="+mj-cs"/>
              </a:rPr>
              <a:t>.</a:t>
            </a:r>
          </a:p>
          <a:p>
            <a:pPr marL="0" indent="0">
              <a:buNone/>
            </a:pPr>
            <a:r>
              <a:rPr lang="en-US" sz="2000" b="1" dirty="0">
                <a:solidFill>
                  <a:srgbClr val="000000"/>
                </a:solidFill>
                <a:ea typeface="+mj-ea"/>
                <a:cs typeface="+mj-cs"/>
              </a:rPr>
              <a:t/>
            </a:r>
            <a:br>
              <a:rPr lang="en-US" sz="2000" b="1" dirty="0">
                <a:solidFill>
                  <a:srgbClr val="000000"/>
                </a:solidFill>
                <a:ea typeface="+mj-ea"/>
                <a:cs typeface="+mj-cs"/>
              </a:rPr>
            </a:br>
            <a:r>
              <a:rPr lang="en-US" sz="2000" b="1" dirty="0">
                <a:solidFill>
                  <a:srgbClr val="000000"/>
                </a:solidFill>
                <a:ea typeface="+mj-ea"/>
                <a:cs typeface="+mj-cs"/>
              </a:rPr>
              <a:t>The main task of the manufacturing system is to put together all the raw materials and anything else needed to make the manufactured product. </a:t>
            </a:r>
            <a:endParaRPr lang="en-US" sz="2000" b="1" dirty="0" smtClean="0">
              <a:solidFill>
                <a:srgbClr val="000000"/>
              </a:solidFill>
              <a:ea typeface="+mj-ea"/>
              <a:cs typeface="+mj-cs"/>
            </a:endParaRPr>
          </a:p>
          <a:p>
            <a:pPr marL="0" indent="0">
              <a:buNone/>
            </a:pPr>
            <a:endParaRPr lang="en-US" sz="2000" b="1" dirty="0">
              <a:solidFill>
                <a:srgbClr val="000000"/>
              </a:solidFill>
              <a:ea typeface="+mj-ea"/>
              <a:cs typeface="+mj-cs"/>
            </a:endParaRPr>
          </a:p>
          <a:p>
            <a:pPr marL="0" indent="0">
              <a:buNone/>
            </a:pPr>
            <a:r>
              <a:rPr lang="en-US" sz="2000" b="1" dirty="0" smtClean="0">
                <a:solidFill>
                  <a:srgbClr val="000000"/>
                </a:solidFill>
                <a:ea typeface="+mj-ea"/>
                <a:cs typeface="+mj-cs"/>
              </a:rPr>
              <a:t>These </a:t>
            </a:r>
            <a:r>
              <a:rPr lang="en-US" sz="2000" b="1" dirty="0">
                <a:solidFill>
                  <a:srgbClr val="000000"/>
                </a:solidFill>
                <a:ea typeface="+mj-ea"/>
                <a:cs typeface="+mj-cs"/>
              </a:rPr>
              <a:t>things are called the inputs of the system.</a:t>
            </a:r>
            <a:endParaRPr lang="en-GB" sz="2000" dirty="0"/>
          </a:p>
        </p:txBody>
      </p:sp>
      <p:sp>
        <p:nvSpPr>
          <p:cNvPr id="5" name="Content Placeholder 4"/>
          <p:cNvSpPr>
            <a:spLocks noGrp="1"/>
          </p:cNvSpPr>
          <p:nvPr>
            <p:ph sz="half" idx="2"/>
          </p:nvPr>
        </p:nvSpPr>
        <p:spPr/>
        <p:txBody>
          <a:bodyPr/>
          <a:lstStyle/>
          <a:p>
            <a:endParaRPr lang="en-GB"/>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4008" y="1628800"/>
            <a:ext cx="4032448" cy="4536504"/>
          </a:xfrm>
          <a:prstGeom prst="rect">
            <a:avLst/>
          </a:prstGeom>
        </p:spPr>
      </p:pic>
    </p:spTree>
    <p:extLst>
      <p:ext uri="{BB962C8B-B14F-4D97-AF65-F5344CB8AC3E}">
        <p14:creationId xmlns:p14="http://schemas.microsoft.com/office/powerpoint/2010/main" val="1155006629"/>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539552" y="476672"/>
            <a:ext cx="8229600" cy="1071017"/>
          </a:xfrm>
        </p:spPr>
        <p:txBody>
          <a:bodyPr/>
          <a:lstStyle/>
          <a:p>
            <a:pPr algn="l"/>
            <a:r>
              <a:rPr lang="en-US" sz="3600" b="1" dirty="0" smtClean="0"/>
              <a:t>The system then processes or changes some of the inputs.</a:t>
            </a:r>
            <a:endParaRPr lang="en-US" sz="3600" b="1" dirty="0"/>
          </a:p>
        </p:txBody>
      </p:sp>
      <p:sp>
        <p:nvSpPr>
          <p:cNvPr id="14339" name="Rectangle 3"/>
          <p:cNvSpPr>
            <a:spLocks noGrp="1" noChangeArrowheads="1"/>
          </p:cNvSpPr>
          <p:nvPr>
            <p:ph type="body" idx="1"/>
          </p:nvPr>
        </p:nvSpPr>
        <p:spPr>
          <a:xfrm>
            <a:off x="539552" y="1988840"/>
            <a:ext cx="8229600" cy="4165923"/>
          </a:xfrm>
        </p:spPr>
        <p:txBody>
          <a:bodyPr/>
          <a:lstStyle/>
          <a:p>
            <a:pPr marL="609600" indent="-609600">
              <a:buFontTx/>
              <a:buNone/>
            </a:pPr>
            <a:endParaRPr lang="en-GB"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7969" y="2132856"/>
            <a:ext cx="8458200" cy="3562350"/>
          </a:xfrm>
          <a:prstGeom prst="rect">
            <a:avLst/>
          </a:prstGeom>
        </p:spPr>
      </p:pic>
    </p:spTree>
    <p:extLst>
      <p:ext uri="{BB962C8B-B14F-4D97-AF65-F5344CB8AC3E}">
        <p14:creationId xmlns:p14="http://schemas.microsoft.com/office/powerpoint/2010/main" val="209920268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539552" y="476672"/>
            <a:ext cx="8229600" cy="1071017"/>
          </a:xfrm>
        </p:spPr>
        <p:txBody>
          <a:bodyPr/>
          <a:lstStyle/>
          <a:p>
            <a:pPr algn="l"/>
            <a:r>
              <a:rPr lang="en-US" sz="2400" b="1" dirty="0" smtClean="0"/>
              <a:t>The processed inputs then become the outputs of the system. </a:t>
            </a:r>
            <a:r>
              <a:rPr lang="en-US" sz="2400" b="1" dirty="0" smtClean="0"/>
              <a:t/>
            </a:r>
            <a:br>
              <a:rPr lang="en-US" sz="2400" b="1" dirty="0" smtClean="0"/>
            </a:br>
            <a:r>
              <a:rPr lang="en-US" sz="2400" b="1" dirty="0" smtClean="0"/>
              <a:t>The </a:t>
            </a:r>
            <a:r>
              <a:rPr lang="en-US" sz="2400" b="1" dirty="0" smtClean="0"/>
              <a:t>outputs of industry include manufactured products, by-products and any wastes that are produced by the manufacturing process.</a:t>
            </a:r>
            <a:endParaRPr lang="en-US" sz="2400" b="1" dirty="0"/>
          </a:p>
        </p:txBody>
      </p:sp>
      <p:sp>
        <p:nvSpPr>
          <p:cNvPr id="14339" name="Rectangle 3"/>
          <p:cNvSpPr>
            <a:spLocks noGrp="1" noChangeArrowheads="1"/>
          </p:cNvSpPr>
          <p:nvPr>
            <p:ph type="body" idx="1"/>
          </p:nvPr>
        </p:nvSpPr>
        <p:spPr>
          <a:xfrm>
            <a:off x="539552" y="1988840"/>
            <a:ext cx="8229600" cy="4165923"/>
          </a:xfrm>
        </p:spPr>
        <p:txBody>
          <a:bodyPr/>
          <a:lstStyle/>
          <a:p>
            <a:pPr marL="609600" indent="-609600">
              <a:buFontTx/>
              <a:buNone/>
            </a:pPr>
            <a:endParaRPr lang="en-GB"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2887" y="2100262"/>
            <a:ext cx="8658225" cy="3921026"/>
          </a:xfrm>
          <a:prstGeom prst="rect">
            <a:avLst/>
          </a:prstGeom>
        </p:spPr>
      </p:pic>
    </p:spTree>
    <p:extLst>
      <p:ext uri="{BB962C8B-B14F-4D97-AF65-F5344CB8AC3E}">
        <p14:creationId xmlns:p14="http://schemas.microsoft.com/office/powerpoint/2010/main" val="2154366517"/>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539552" y="476672"/>
            <a:ext cx="8229600" cy="1071017"/>
          </a:xfrm>
        </p:spPr>
        <p:txBody>
          <a:bodyPr/>
          <a:lstStyle/>
          <a:p>
            <a:pPr algn="l"/>
            <a:r>
              <a:rPr lang="en-US" sz="2400" b="1" dirty="0" smtClean="0"/>
              <a:t>The outputs are then taken to relevant markets, where the products are sold.</a:t>
            </a:r>
            <a:endParaRPr lang="en-US" sz="2400" b="1" dirty="0"/>
          </a:p>
        </p:txBody>
      </p:sp>
      <p:sp>
        <p:nvSpPr>
          <p:cNvPr id="14339" name="Rectangle 3"/>
          <p:cNvSpPr>
            <a:spLocks noGrp="1" noChangeArrowheads="1"/>
          </p:cNvSpPr>
          <p:nvPr>
            <p:ph type="body" idx="1"/>
          </p:nvPr>
        </p:nvSpPr>
        <p:spPr>
          <a:xfrm>
            <a:off x="539552" y="1988840"/>
            <a:ext cx="8229600" cy="4165923"/>
          </a:xfrm>
        </p:spPr>
        <p:txBody>
          <a:bodyPr/>
          <a:lstStyle/>
          <a:p>
            <a:pPr marL="609600" indent="-609600">
              <a:buFontTx/>
              <a:buNone/>
            </a:pPr>
            <a:endParaRPr lang="en-GB"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1475" y="1772816"/>
            <a:ext cx="8401050" cy="4629150"/>
          </a:xfrm>
          <a:prstGeom prst="rect">
            <a:avLst/>
          </a:prstGeom>
        </p:spPr>
      </p:pic>
    </p:spTree>
    <p:extLst>
      <p:ext uri="{BB962C8B-B14F-4D97-AF65-F5344CB8AC3E}">
        <p14:creationId xmlns:p14="http://schemas.microsoft.com/office/powerpoint/2010/main" val="725367842"/>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539552" y="476672"/>
            <a:ext cx="8229600" cy="1071017"/>
          </a:xfrm>
        </p:spPr>
        <p:txBody>
          <a:bodyPr/>
          <a:lstStyle/>
          <a:p>
            <a:pPr algn="l"/>
            <a:r>
              <a:rPr lang="en-US" sz="2400" b="1" dirty="0" smtClean="0"/>
              <a:t>The money earned from the sale of the products either goes back into the business to buy more raw materials or to provide other inputs, or it appears as profit on the company’s balance sheet.</a:t>
            </a:r>
            <a:endParaRPr lang="en-US" sz="2400" b="1" dirty="0"/>
          </a:p>
        </p:txBody>
      </p:sp>
      <p:sp>
        <p:nvSpPr>
          <p:cNvPr id="14339" name="Rectangle 3"/>
          <p:cNvSpPr>
            <a:spLocks noGrp="1" noChangeArrowheads="1"/>
          </p:cNvSpPr>
          <p:nvPr>
            <p:ph type="body" idx="1"/>
          </p:nvPr>
        </p:nvSpPr>
        <p:spPr>
          <a:xfrm>
            <a:off x="539552" y="1988840"/>
            <a:ext cx="8229600" cy="4165923"/>
          </a:xfrm>
        </p:spPr>
        <p:txBody>
          <a:bodyPr/>
          <a:lstStyle/>
          <a:p>
            <a:pPr marL="609600" indent="-609600">
              <a:buFontTx/>
              <a:buNone/>
            </a:pPr>
            <a:endParaRPr lang="en-GB"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2000250"/>
            <a:ext cx="8524875" cy="4857750"/>
          </a:xfrm>
          <a:prstGeom prst="rect">
            <a:avLst/>
          </a:prstGeom>
        </p:spPr>
      </p:pic>
    </p:spTree>
    <p:extLst>
      <p:ext uri="{BB962C8B-B14F-4D97-AF65-F5344CB8AC3E}">
        <p14:creationId xmlns:p14="http://schemas.microsoft.com/office/powerpoint/2010/main" val="1008816796"/>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GB" b="1" dirty="0" smtClean="0"/>
              <a:t>Now …</a:t>
            </a:r>
            <a:endParaRPr lang="en-GB" b="1" dirty="0"/>
          </a:p>
        </p:txBody>
      </p:sp>
      <p:sp>
        <p:nvSpPr>
          <p:cNvPr id="32771" name="Rectangle 3"/>
          <p:cNvSpPr>
            <a:spLocks noGrp="1" noChangeArrowheads="1"/>
          </p:cNvSpPr>
          <p:nvPr>
            <p:ph type="body" idx="1"/>
          </p:nvPr>
        </p:nvSpPr>
        <p:spPr/>
        <p:txBody>
          <a:bodyPr/>
          <a:lstStyle/>
          <a:p>
            <a:pPr marL="609600" indent="-609600">
              <a:buFontTx/>
              <a:buNone/>
            </a:pPr>
            <a:r>
              <a:rPr lang="en-GB" sz="2800"/>
              <a:t>4.	Do exercise 3 on the worksheet, match the parts of sentences. </a:t>
            </a:r>
            <a:endParaRPr lang="en-GB"/>
          </a:p>
        </p:txBody>
      </p:sp>
    </p:spTree>
    <p:extLst>
      <p:ext uri="{BB962C8B-B14F-4D97-AF65-F5344CB8AC3E}">
        <p14:creationId xmlns:p14="http://schemas.microsoft.com/office/powerpoint/2010/main" val="2809771195"/>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13</TotalTime>
  <Words>158</Words>
  <Application>Microsoft Office PowerPoint</Application>
  <PresentationFormat>On-screen Show (4:3)</PresentationFormat>
  <Paragraphs>20</Paragraphs>
  <Slides>10</Slides>
  <Notes>0</Notes>
  <HiddenSlides>0</HiddenSlides>
  <MMClips>0</MMClips>
  <ScaleCrop>false</ScaleCrop>
  <HeadingPairs>
    <vt:vector size="4" baseType="variant">
      <vt:variant>
        <vt:lpstr>Theme</vt:lpstr>
      </vt:variant>
      <vt:variant>
        <vt:i4>5</vt:i4>
      </vt:variant>
      <vt:variant>
        <vt:lpstr>Slide Titles</vt:lpstr>
      </vt:variant>
      <vt:variant>
        <vt:i4>10</vt:i4>
      </vt:variant>
    </vt:vector>
  </HeadingPairs>
  <TitlesOfParts>
    <vt:vector size="15" baseType="lpstr">
      <vt:lpstr>Default Design</vt:lpstr>
      <vt:lpstr>1_Default Design</vt:lpstr>
      <vt:lpstr>2_Default Design</vt:lpstr>
      <vt:lpstr>3_Default Design</vt:lpstr>
      <vt:lpstr>4_Default Design</vt:lpstr>
      <vt:lpstr>PowerPoint Presentation</vt:lpstr>
      <vt:lpstr>First …</vt:lpstr>
      <vt:lpstr>Next</vt:lpstr>
      <vt:lpstr>PowerPoint Presentation</vt:lpstr>
      <vt:lpstr>The system then processes or changes some of the inputs.</vt:lpstr>
      <vt:lpstr>The processed inputs then become the outputs of the system.  The outputs of industry include manufactured products, by-products and any wastes that are produced by the manufacturing process.</vt:lpstr>
      <vt:lpstr>The outputs are then taken to relevant markets, where the products are sold.</vt:lpstr>
      <vt:lpstr>The money earned from the sale of the products either goes back into the business to buy more raw materials or to provide other inputs, or it appears as profit on the company’s balance sheet.</vt:lpstr>
      <vt:lpstr>Now …</vt:lpstr>
      <vt:lpstr>Presentation</vt:lpstr>
    </vt:vector>
  </TitlesOfParts>
  <Company>Springer-SBM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mpl\</dc:creator>
  <cp:lastModifiedBy>mpl\</cp:lastModifiedBy>
  <cp:revision>3</cp:revision>
  <dcterms:created xsi:type="dcterms:W3CDTF">2018-10-01T15:29:23Z</dcterms:created>
  <dcterms:modified xsi:type="dcterms:W3CDTF">2018-10-01T17:10:27Z</dcterms:modified>
</cp:coreProperties>
</file>